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74"/>
  </p:notesMasterIdLst>
  <p:sldIdLst>
    <p:sldId id="340" r:id="rId2"/>
    <p:sldId id="323" r:id="rId3"/>
    <p:sldId id="343" r:id="rId4"/>
    <p:sldId id="342" r:id="rId5"/>
    <p:sldId id="324" r:id="rId6"/>
    <p:sldId id="256" r:id="rId7"/>
    <p:sldId id="299" r:id="rId8"/>
    <p:sldId id="260" r:id="rId9"/>
    <p:sldId id="298" r:id="rId10"/>
    <p:sldId id="261" r:id="rId11"/>
    <p:sldId id="262" r:id="rId12"/>
    <p:sldId id="263" r:id="rId13"/>
    <p:sldId id="267" r:id="rId14"/>
    <p:sldId id="266" r:id="rId15"/>
    <p:sldId id="287" r:id="rId16"/>
    <p:sldId id="288" r:id="rId17"/>
    <p:sldId id="289" r:id="rId18"/>
    <p:sldId id="268" r:id="rId19"/>
    <p:sldId id="300" r:id="rId20"/>
    <p:sldId id="301" r:id="rId21"/>
    <p:sldId id="302" r:id="rId22"/>
    <p:sldId id="329" r:id="rId23"/>
    <p:sldId id="330" r:id="rId24"/>
    <p:sldId id="332" r:id="rId25"/>
    <p:sldId id="331" r:id="rId26"/>
    <p:sldId id="269" r:id="rId27"/>
    <p:sldId id="303" r:id="rId28"/>
    <p:sldId id="304" r:id="rId29"/>
    <p:sldId id="333" r:id="rId30"/>
    <p:sldId id="305" r:id="rId31"/>
    <p:sldId id="282" r:id="rId32"/>
    <p:sldId id="290" r:id="rId33"/>
    <p:sldId id="291" r:id="rId34"/>
    <p:sldId id="292" r:id="rId35"/>
    <p:sldId id="270" r:id="rId36"/>
    <p:sldId id="322" r:id="rId37"/>
    <p:sldId id="334" r:id="rId38"/>
    <p:sldId id="294" r:id="rId39"/>
    <p:sldId id="295" r:id="rId40"/>
    <p:sldId id="272" r:id="rId41"/>
    <p:sldId id="328" r:id="rId42"/>
    <p:sldId id="276" r:id="rId43"/>
    <p:sldId id="344" r:id="rId44"/>
    <p:sldId id="337" r:id="rId45"/>
    <p:sldId id="339" r:id="rId46"/>
    <p:sldId id="326" r:id="rId47"/>
    <p:sldId id="273" r:id="rId48"/>
    <p:sldId id="277" r:id="rId49"/>
    <p:sldId id="278" r:id="rId50"/>
    <p:sldId id="279" r:id="rId51"/>
    <p:sldId id="280" r:id="rId52"/>
    <p:sldId id="341" r:id="rId53"/>
    <p:sldId id="309" r:id="rId54"/>
    <p:sldId id="275" r:id="rId55"/>
    <p:sldId id="327" r:id="rId56"/>
    <p:sldId id="310" r:id="rId57"/>
    <p:sldId id="325" r:id="rId58"/>
    <p:sldId id="311" r:id="rId59"/>
    <p:sldId id="312" r:id="rId60"/>
    <p:sldId id="257" r:id="rId61"/>
    <p:sldId id="313" r:id="rId62"/>
    <p:sldId id="314" r:id="rId63"/>
    <p:sldId id="315" r:id="rId64"/>
    <p:sldId id="316" r:id="rId65"/>
    <p:sldId id="317" r:id="rId66"/>
    <p:sldId id="318" r:id="rId67"/>
    <p:sldId id="264" r:id="rId68"/>
    <p:sldId id="265" r:id="rId69"/>
    <p:sldId id="319" r:id="rId70"/>
    <p:sldId id="320" r:id="rId71"/>
    <p:sldId id="285" r:id="rId72"/>
    <p:sldId id="30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outlineViewPr>
    <p:cViewPr>
      <p:scale>
        <a:sx n="33" d="100"/>
        <a:sy n="33" d="100"/>
      </p:scale>
      <p:origin x="0" y="-8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2174A-A515-486C-A1AA-57885E71876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DE02A4-9375-4C04-A834-9D7761B9525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BECOMING YOUR OWN</a:t>
          </a:r>
          <a:endParaRPr lang="en-US" sz="1200" dirty="0"/>
        </a:p>
      </dgm:t>
    </dgm:pt>
    <dgm:pt modelId="{3CEBF918-66F7-47A4-A36E-83968FB80D8B}" type="parTrans" cxnId="{40044BB0-386D-488D-9B79-23F844D31F9E}">
      <dgm:prSet/>
      <dgm:spPr/>
      <dgm:t>
        <a:bodyPr/>
        <a:lstStyle/>
        <a:p>
          <a:endParaRPr lang="en-US"/>
        </a:p>
      </dgm:t>
    </dgm:pt>
    <dgm:pt modelId="{6778E7BD-0D03-4980-BF29-8CD880CBBC88}" type="sibTrans" cxnId="{40044BB0-386D-488D-9B79-23F844D31F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31384E7-0774-45B5-AD3C-6A64C8B0BEA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FIRST RESPONDER</a:t>
          </a:r>
          <a:endParaRPr lang="en-US"/>
        </a:p>
      </dgm:t>
    </dgm:pt>
    <dgm:pt modelId="{CB9AA91D-D557-4C31-AF7F-933FC6798958}" type="parTrans" cxnId="{32420458-D2CD-47DF-AAF2-1069B64D2DB1}">
      <dgm:prSet/>
      <dgm:spPr/>
      <dgm:t>
        <a:bodyPr/>
        <a:lstStyle/>
        <a:p>
          <a:endParaRPr lang="en-US"/>
        </a:p>
      </dgm:t>
    </dgm:pt>
    <dgm:pt modelId="{C40B4918-9AE1-4521-A404-C078C6387034}" type="sibTrans" cxnId="{32420458-D2CD-47DF-AAF2-1069B64D2DB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1C9169-B6B7-472C-9B0B-28AC8944C762}" type="pres">
      <dgm:prSet presAssocID="{1EE2174A-A515-486C-A1AA-57885E718765}" presName="Name0" presStyleCnt="0">
        <dgm:presLayoutVars>
          <dgm:chMax/>
          <dgm:chPref/>
          <dgm:dir/>
          <dgm:animLvl val="lvl"/>
        </dgm:presLayoutVars>
      </dgm:prSet>
      <dgm:spPr/>
    </dgm:pt>
    <dgm:pt modelId="{EF46808D-504C-42A3-A1FA-E6E7B4307D20}" type="pres">
      <dgm:prSet presAssocID="{E2DE02A4-9375-4C04-A834-9D7761B9525D}" presName="composite" presStyleCnt="0"/>
      <dgm:spPr/>
    </dgm:pt>
    <dgm:pt modelId="{89A46193-2F18-4656-88A2-42EADB56D6A2}" type="pres">
      <dgm:prSet presAssocID="{E2DE02A4-9375-4C04-A834-9D7761B9525D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456C5013-F77E-4959-8E4E-4A47EBCCB860}" type="pres">
      <dgm:prSet presAssocID="{E2DE02A4-9375-4C04-A834-9D7761B9525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12FA9A4-4393-4AB6-8980-2DEF171A961B}" type="pres">
      <dgm:prSet presAssocID="{E2DE02A4-9375-4C04-A834-9D7761B9525D}" presName="BalanceSpacing" presStyleCnt="0"/>
      <dgm:spPr/>
    </dgm:pt>
    <dgm:pt modelId="{3B200B6C-5D0C-40FB-86E7-36A5D42694FF}" type="pres">
      <dgm:prSet presAssocID="{E2DE02A4-9375-4C04-A834-9D7761B9525D}" presName="BalanceSpacing1" presStyleCnt="0"/>
      <dgm:spPr/>
    </dgm:pt>
    <dgm:pt modelId="{BDCF356B-BDA2-4A6A-9256-A5B75BB1FF92}" type="pres">
      <dgm:prSet presAssocID="{6778E7BD-0D03-4980-BF29-8CD880CBBC88}" presName="Accent1Text" presStyleLbl="node1" presStyleIdx="1" presStyleCnt="4"/>
      <dgm:spPr/>
    </dgm:pt>
    <dgm:pt modelId="{37DEC01A-9870-4162-83E9-63D7E95EAD9D}" type="pres">
      <dgm:prSet presAssocID="{6778E7BD-0D03-4980-BF29-8CD880CBBC88}" presName="spaceBetweenRectangles" presStyleCnt="0"/>
      <dgm:spPr/>
    </dgm:pt>
    <dgm:pt modelId="{D32FDC88-F3AE-44BE-ADA2-F1BE33DFEA58}" type="pres">
      <dgm:prSet presAssocID="{F31384E7-0774-45B5-AD3C-6A64C8B0BEA9}" presName="composite" presStyleCnt="0"/>
      <dgm:spPr/>
    </dgm:pt>
    <dgm:pt modelId="{C455D3EE-F6D6-462F-92A3-58A98D8C7F31}" type="pres">
      <dgm:prSet presAssocID="{F31384E7-0774-45B5-AD3C-6A64C8B0BEA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979AC536-6124-4908-935F-EE3CDBB9DC3C}" type="pres">
      <dgm:prSet presAssocID="{F31384E7-0774-45B5-AD3C-6A64C8B0BEA9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C783988-046F-4EF6-BB37-B12CB5FA0A16}" type="pres">
      <dgm:prSet presAssocID="{F31384E7-0774-45B5-AD3C-6A64C8B0BEA9}" presName="BalanceSpacing" presStyleCnt="0"/>
      <dgm:spPr/>
    </dgm:pt>
    <dgm:pt modelId="{4BF8D338-EF5B-46D4-8A23-8E7139ADD51F}" type="pres">
      <dgm:prSet presAssocID="{F31384E7-0774-45B5-AD3C-6A64C8B0BEA9}" presName="BalanceSpacing1" presStyleCnt="0"/>
      <dgm:spPr/>
    </dgm:pt>
    <dgm:pt modelId="{D7C78412-E197-4A61-BC35-74F4F5B37A40}" type="pres">
      <dgm:prSet presAssocID="{C40B4918-9AE1-4521-A404-C078C6387034}" presName="Accent1Text" presStyleLbl="node1" presStyleIdx="3" presStyleCnt="4"/>
      <dgm:spPr/>
    </dgm:pt>
  </dgm:ptLst>
  <dgm:cxnLst>
    <dgm:cxn modelId="{3A01B020-1185-4129-A054-3BDA3445B41F}" type="presOf" srcId="{6778E7BD-0D03-4980-BF29-8CD880CBBC88}" destId="{BDCF356B-BDA2-4A6A-9256-A5B75BB1FF92}" srcOrd="0" destOrd="0" presId="urn:microsoft.com/office/officeart/2008/layout/AlternatingHexagons"/>
    <dgm:cxn modelId="{E09D356C-6F7E-4A07-A592-CA831CE1BBB3}" type="presOf" srcId="{F31384E7-0774-45B5-AD3C-6A64C8B0BEA9}" destId="{C455D3EE-F6D6-462F-92A3-58A98D8C7F31}" srcOrd="0" destOrd="0" presId="urn:microsoft.com/office/officeart/2008/layout/AlternatingHexagons"/>
    <dgm:cxn modelId="{6C257076-9C92-4A2B-A7BF-FD9322EDD015}" type="presOf" srcId="{1EE2174A-A515-486C-A1AA-57885E718765}" destId="{B61C9169-B6B7-472C-9B0B-28AC8944C762}" srcOrd="0" destOrd="0" presId="urn:microsoft.com/office/officeart/2008/layout/AlternatingHexagons"/>
    <dgm:cxn modelId="{32420458-D2CD-47DF-AAF2-1069B64D2DB1}" srcId="{1EE2174A-A515-486C-A1AA-57885E718765}" destId="{F31384E7-0774-45B5-AD3C-6A64C8B0BEA9}" srcOrd="1" destOrd="0" parTransId="{CB9AA91D-D557-4C31-AF7F-933FC6798958}" sibTransId="{C40B4918-9AE1-4521-A404-C078C6387034}"/>
    <dgm:cxn modelId="{B22493AA-1863-4FBB-95B7-C8759117F940}" type="presOf" srcId="{E2DE02A4-9375-4C04-A834-9D7761B9525D}" destId="{89A46193-2F18-4656-88A2-42EADB56D6A2}" srcOrd="0" destOrd="0" presId="urn:microsoft.com/office/officeart/2008/layout/AlternatingHexagons"/>
    <dgm:cxn modelId="{40044BB0-386D-488D-9B79-23F844D31F9E}" srcId="{1EE2174A-A515-486C-A1AA-57885E718765}" destId="{E2DE02A4-9375-4C04-A834-9D7761B9525D}" srcOrd="0" destOrd="0" parTransId="{3CEBF918-66F7-47A4-A36E-83968FB80D8B}" sibTransId="{6778E7BD-0D03-4980-BF29-8CD880CBBC88}"/>
    <dgm:cxn modelId="{358038DA-47B1-47B6-B5FA-6690DAEACF4A}" type="presOf" srcId="{C40B4918-9AE1-4521-A404-C078C6387034}" destId="{D7C78412-E197-4A61-BC35-74F4F5B37A40}" srcOrd="0" destOrd="0" presId="urn:microsoft.com/office/officeart/2008/layout/AlternatingHexagons"/>
    <dgm:cxn modelId="{211F423B-0F3E-4EF0-AA01-6E3B0F316F9E}" type="presParOf" srcId="{B61C9169-B6B7-472C-9B0B-28AC8944C762}" destId="{EF46808D-504C-42A3-A1FA-E6E7B4307D20}" srcOrd="0" destOrd="0" presId="urn:microsoft.com/office/officeart/2008/layout/AlternatingHexagons"/>
    <dgm:cxn modelId="{20D54AEA-FCA1-4D71-9569-580309516530}" type="presParOf" srcId="{EF46808D-504C-42A3-A1FA-E6E7B4307D20}" destId="{89A46193-2F18-4656-88A2-42EADB56D6A2}" srcOrd="0" destOrd="0" presId="urn:microsoft.com/office/officeart/2008/layout/AlternatingHexagons"/>
    <dgm:cxn modelId="{75538337-561C-465B-9893-329C4739AC8C}" type="presParOf" srcId="{EF46808D-504C-42A3-A1FA-E6E7B4307D20}" destId="{456C5013-F77E-4959-8E4E-4A47EBCCB860}" srcOrd="1" destOrd="0" presId="urn:microsoft.com/office/officeart/2008/layout/AlternatingHexagons"/>
    <dgm:cxn modelId="{D8389249-154C-4993-A55F-05151D700558}" type="presParOf" srcId="{EF46808D-504C-42A3-A1FA-E6E7B4307D20}" destId="{712FA9A4-4393-4AB6-8980-2DEF171A961B}" srcOrd="2" destOrd="0" presId="urn:microsoft.com/office/officeart/2008/layout/AlternatingHexagons"/>
    <dgm:cxn modelId="{7D812A84-CFA6-4706-9EDD-3C66184000FB}" type="presParOf" srcId="{EF46808D-504C-42A3-A1FA-E6E7B4307D20}" destId="{3B200B6C-5D0C-40FB-86E7-36A5D42694FF}" srcOrd="3" destOrd="0" presId="urn:microsoft.com/office/officeart/2008/layout/AlternatingHexagons"/>
    <dgm:cxn modelId="{C1C2CFF0-2551-4DD4-9BD1-E496FFB3DC0C}" type="presParOf" srcId="{EF46808D-504C-42A3-A1FA-E6E7B4307D20}" destId="{BDCF356B-BDA2-4A6A-9256-A5B75BB1FF92}" srcOrd="4" destOrd="0" presId="urn:microsoft.com/office/officeart/2008/layout/AlternatingHexagons"/>
    <dgm:cxn modelId="{5C92DF5B-FC7D-4F3E-AF00-48C710FD34F6}" type="presParOf" srcId="{B61C9169-B6B7-472C-9B0B-28AC8944C762}" destId="{37DEC01A-9870-4162-83E9-63D7E95EAD9D}" srcOrd="1" destOrd="0" presId="urn:microsoft.com/office/officeart/2008/layout/AlternatingHexagons"/>
    <dgm:cxn modelId="{ADFC6F0C-03F7-45AE-93F8-E475A50FDB78}" type="presParOf" srcId="{B61C9169-B6B7-472C-9B0B-28AC8944C762}" destId="{D32FDC88-F3AE-44BE-ADA2-F1BE33DFEA58}" srcOrd="2" destOrd="0" presId="urn:microsoft.com/office/officeart/2008/layout/AlternatingHexagons"/>
    <dgm:cxn modelId="{C44CDA3B-F441-4FF9-960A-E9EAF407C9E8}" type="presParOf" srcId="{D32FDC88-F3AE-44BE-ADA2-F1BE33DFEA58}" destId="{C455D3EE-F6D6-462F-92A3-58A98D8C7F31}" srcOrd="0" destOrd="0" presId="urn:microsoft.com/office/officeart/2008/layout/AlternatingHexagons"/>
    <dgm:cxn modelId="{5DC99CC8-510E-4FEB-B8DA-112F9E8331A9}" type="presParOf" srcId="{D32FDC88-F3AE-44BE-ADA2-F1BE33DFEA58}" destId="{979AC536-6124-4908-935F-EE3CDBB9DC3C}" srcOrd="1" destOrd="0" presId="urn:microsoft.com/office/officeart/2008/layout/AlternatingHexagons"/>
    <dgm:cxn modelId="{D85B76C8-BC36-4A53-BA18-BCE43F3BE556}" type="presParOf" srcId="{D32FDC88-F3AE-44BE-ADA2-F1BE33DFEA58}" destId="{0C783988-046F-4EF6-BB37-B12CB5FA0A16}" srcOrd="2" destOrd="0" presId="urn:microsoft.com/office/officeart/2008/layout/AlternatingHexagons"/>
    <dgm:cxn modelId="{C87CA410-EAC1-49CC-96CA-7B06C9F32DFB}" type="presParOf" srcId="{D32FDC88-F3AE-44BE-ADA2-F1BE33DFEA58}" destId="{4BF8D338-EF5B-46D4-8A23-8E7139ADD51F}" srcOrd="3" destOrd="0" presId="urn:microsoft.com/office/officeart/2008/layout/AlternatingHexagons"/>
    <dgm:cxn modelId="{E6224CAE-9A58-4240-BB67-B5D8D1145896}" type="presParOf" srcId="{D32FDC88-F3AE-44BE-ADA2-F1BE33DFEA58}" destId="{D7C78412-E197-4A61-BC35-74F4F5B37A4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69D6B-912A-4CBF-9AD6-7ABDE7CBDE4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9212DD92-2A20-4A6F-9D0C-FBFD098AA5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Travis County ESD #10</a:t>
          </a:r>
        </a:p>
      </dgm:t>
    </dgm:pt>
    <dgm:pt modelId="{F2F32475-1656-4991-A3EF-255C24EB0006}" type="parTrans" cxnId="{3A8ED09B-86F5-442C-9A39-98DF49D76F86}">
      <dgm:prSet/>
      <dgm:spPr/>
      <dgm:t>
        <a:bodyPr/>
        <a:lstStyle/>
        <a:p>
          <a:endParaRPr lang="en-US"/>
        </a:p>
      </dgm:t>
    </dgm:pt>
    <dgm:pt modelId="{1DF1CE96-5363-4171-BD34-65C4CBBEDF7E}" type="sibTrans" cxnId="{3A8ED09B-86F5-442C-9A39-98DF49D76F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926A2E-4927-4812-BA1F-77A977CDFD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10 Square Miles</a:t>
          </a:r>
        </a:p>
      </dgm:t>
    </dgm:pt>
    <dgm:pt modelId="{212FA5A6-96D9-4321-9DCB-258E6398228A}" type="parTrans" cxnId="{4AC7F99B-7A2F-4A0B-9465-4BCCFFBCDC7D}">
      <dgm:prSet/>
      <dgm:spPr/>
      <dgm:t>
        <a:bodyPr/>
        <a:lstStyle/>
        <a:p>
          <a:endParaRPr lang="en-US"/>
        </a:p>
      </dgm:t>
    </dgm:pt>
    <dgm:pt modelId="{918CA42D-A030-459E-973F-7818D4DC1A10}" type="sibTrans" cxnId="{4AC7F99B-7A2F-4A0B-9465-4BCCFFBCDC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15EA-D2A0-4C05-92DD-05DB61C989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Service 8000 Residents</a:t>
          </a:r>
        </a:p>
        <a:p>
          <a:endParaRPr lang="en-US" sz="1100" dirty="0"/>
        </a:p>
      </dgm:t>
    </dgm:pt>
    <dgm:pt modelId="{F7090907-D13D-42D7-ADB4-7B377AB8E9AB}" type="parTrans" cxnId="{D4A34663-25EA-4164-AD75-BF1B98BE9DA6}">
      <dgm:prSet/>
      <dgm:spPr/>
      <dgm:t>
        <a:bodyPr/>
        <a:lstStyle/>
        <a:p>
          <a:endParaRPr lang="en-US"/>
        </a:p>
      </dgm:t>
    </dgm:pt>
    <dgm:pt modelId="{EF4D3CB8-73B5-45C5-ADCF-5CFCCCDC9858}" type="sibTrans" cxnId="{D4A34663-25EA-4164-AD75-BF1B98BE9D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2B341C-C87D-40F5-BFC3-3460738CC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600 Calls / Year</a:t>
          </a:r>
        </a:p>
      </dgm:t>
    </dgm:pt>
    <dgm:pt modelId="{2BE154B7-EEBA-4638-A23D-D561CDD7DCED}" type="parTrans" cxnId="{361AA30B-FF3E-4679-8B28-C2BBB4B39AE1}">
      <dgm:prSet/>
      <dgm:spPr/>
      <dgm:t>
        <a:bodyPr/>
        <a:lstStyle/>
        <a:p>
          <a:endParaRPr lang="en-US"/>
        </a:p>
      </dgm:t>
    </dgm:pt>
    <dgm:pt modelId="{1B31F5BE-FBCE-4696-AC40-D9BB6515134B}" type="sibTrans" cxnId="{361AA30B-FF3E-4679-8B28-C2BBB4B39A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F06BF5-18ED-4865-B8AF-12A672E8CB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Various Call Types</a:t>
          </a:r>
        </a:p>
      </dgm:t>
    </dgm:pt>
    <dgm:pt modelId="{7CF5CD0A-16CC-419C-8A03-DFEFB795FED8}" type="parTrans" cxnId="{DE7DC335-104D-48DF-9C47-CCB18B862EBA}">
      <dgm:prSet/>
      <dgm:spPr/>
      <dgm:t>
        <a:bodyPr/>
        <a:lstStyle/>
        <a:p>
          <a:endParaRPr lang="en-US"/>
        </a:p>
      </dgm:t>
    </dgm:pt>
    <dgm:pt modelId="{5B913306-4D02-4202-B60B-AA26EDACDC45}" type="sibTrans" cxnId="{DE7DC335-104D-48DF-9C47-CCB18B862E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BAED85-4167-4075-9A6D-9DC410E1D9E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/>
            <a:t>4.5 Minute</a:t>
          </a:r>
        </a:p>
        <a:p>
          <a:pPr marL="0" lvl="0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dirty="0"/>
            <a:t>Response Time</a:t>
          </a:r>
        </a:p>
      </dgm:t>
    </dgm:pt>
    <dgm:pt modelId="{53CC7F61-3F43-4D1F-A065-70A8229DE5C0}" type="parTrans" cxnId="{1010A714-9D11-4B4D-9561-77363D53C3F2}">
      <dgm:prSet/>
      <dgm:spPr/>
      <dgm:t>
        <a:bodyPr/>
        <a:lstStyle/>
        <a:p>
          <a:endParaRPr lang="en-US"/>
        </a:p>
      </dgm:t>
    </dgm:pt>
    <dgm:pt modelId="{3FFEE566-DFDF-4F7A-A611-149FC4119F9E}" type="sibTrans" cxnId="{1010A714-9D11-4B4D-9561-77363D53C3F2}">
      <dgm:prSet/>
      <dgm:spPr/>
      <dgm:t>
        <a:bodyPr/>
        <a:lstStyle/>
        <a:p>
          <a:endParaRPr lang="en-US"/>
        </a:p>
      </dgm:t>
    </dgm:pt>
    <dgm:pt modelId="{96244198-464C-4C7E-A19B-D7919B64FA20}" type="pres">
      <dgm:prSet presAssocID="{4FE69D6B-912A-4CBF-9AD6-7ABDE7CBDE49}" presName="root" presStyleCnt="0">
        <dgm:presLayoutVars>
          <dgm:dir/>
          <dgm:resizeHandles val="exact"/>
        </dgm:presLayoutVars>
      </dgm:prSet>
      <dgm:spPr/>
    </dgm:pt>
    <dgm:pt modelId="{3C922EE1-A95F-460A-B6DA-E93CD57AE54C}" type="pres">
      <dgm:prSet presAssocID="{4FE69D6B-912A-4CBF-9AD6-7ABDE7CBDE49}" presName="container" presStyleCnt="0">
        <dgm:presLayoutVars>
          <dgm:dir/>
          <dgm:resizeHandles val="exact"/>
        </dgm:presLayoutVars>
      </dgm:prSet>
      <dgm:spPr/>
    </dgm:pt>
    <dgm:pt modelId="{BBB3D066-E8FD-482D-8322-0143E0BF5DDB}" type="pres">
      <dgm:prSet presAssocID="{9212DD92-2A20-4A6F-9D0C-FBFD098AA534}" presName="compNode" presStyleCnt="0"/>
      <dgm:spPr/>
    </dgm:pt>
    <dgm:pt modelId="{B20D72C3-2002-4F99-B800-D4871FFBEE79}" type="pres">
      <dgm:prSet presAssocID="{9212DD92-2A20-4A6F-9D0C-FBFD098AA534}" presName="iconBgRect" presStyleLbl="bgShp" presStyleIdx="0" presStyleCnt="6"/>
      <dgm:spPr/>
    </dgm:pt>
    <dgm:pt modelId="{105F52AF-182E-464B-B1FE-6FDEB5073A18}" type="pres">
      <dgm:prSet presAssocID="{9212DD92-2A20-4A6F-9D0C-FBFD098AA53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7B727B2-8CCC-466B-8327-7969D511E125}" type="pres">
      <dgm:prSet presAssocID="{9212DD92-2A20-4A6F-9D0C-FBFD098AA534}" presName="spaceRect" presStyleCnt="0"/>
      <dgm:spPr/>
    </dgm:pt>
    <dgm:pt modelId="{594237C2-2745-49A7-8C73-4A3A55836EAA}" type="pres">
      <dgm:prSet presAssocID="{9212DD92-2A20-4A6F-9D0C-FBFD098AA534}" presName="textRect" presStyleLbl="revTx" presStyleIdx="0" presStyleCnt="6">
        <dgm:presLayoutVars>
          <dgm:chMax val="1"/>
          <dgm:chPref val="1"/>
        </dgm:presLayoutVars>
      </dgm:prSet>
      <dgm:spPr/>
    </dgm:pt>
    <dgm:pt modelId="{D9E19241-C257-4E74-9CEC-EF25CF8BC9EF}" type="pres">
      <dgm:prSet presAssocID="{1DF1CE96-5363-4171-BD34-65C4CBBEDF7E}" presName="sibTrans" presStyleLbl="sibTrans2D1" presStyleIdx="0" presStyleCnt="0"/>
      <dgm:spPr/>
    </dgm:pt>
    <dgm:pt modelId="{D4150B5F-8CE8-4A91-BEB3-EC2D3D49016B}" type="pres">
      <dgm:prSet presAssocID="{59926A2E-4927-4812-BA1F-77A977CDFD8B}" presName="compNode" presStyleCnt="0"/>
      <dgm:spPr/>
    </dgm:pt>
    <dgm:pt modelId="{DE1B929E-02F8-46DC-AB68-F2AFBF20B9E9}" type="pres">
      <dgm:prSet presAssocID="{59926A2E-4927-4812-BA1F-77A977CDFD8B}" presName="iconBgRect" presStyleLbl="bgShp" presStyleIdx="1" presStyleCnt="6"/>
      <dgm:spPr/>
    </dgm:pt>
    <dgm:pt modelId="{C4E0097B-353E-45EC-B880-7F9D7BF3E3E9}" type="pres">
      <dgm:prSet presAssocID="{59926A2E-4927-4812-BA1F-77A977CDFD8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BEE7B6FB-364B-4468-9DDE-162D5F4D6E22}" type="pres">
      <dgm:prSet presAssocID="{59926A2E-4927-4812-BA1F-77A977CDFD8B}" presName="spaceRect" presStyleCnt="0"/>
      <dgm:spPr/>
    </dgm:pt>
    <dgm:pt modelId="{410A4640-989E-443E-B538-1844DE93933A}" type="pres">
      <dgm:prSet presAssocID="{59926A2E-4927-4812-BA1F-77A977CDFD8B}" presName="textRect" presStyleLbl="revTx" presStyleIdx="1" presStyleCnt="6">
        <dgm:presLayoutVars>
          <dgm:chMax val="1"/>
          <dgm:chPref val="1"/>
        </dgm:presLayoutVars>
      </dgm:prSet>
      <dgm:spPr/>
    </dgm:pt>
    <dgm:pt modelId="{F78221A5-30B7-4A2E-9E3A-CEC360BE8A30}" type="pres">
      <dgm:prSet presAssocID="{918CA42D-A030-459E-973F-7818D4DC1A10}" presName="sibTrans" presStyleLbl="sibTrans2D1" presStyleIdx="0" presStyleCnt="0"/>
      <dgm:spPr/>
    </dgm:pt>
    <dgm:pt modelId="{F8DCBE9C-BB68-4FC3-AC60-7E5B333F7EBC}" type="pres">
      <dgm:prSet presAssocID="{213315EA-D2A0-4C05-92DD-05DB61C9897A}" presName="compNode" presStyleCnt="0"/>
      <dgm:spPr/>
    </dgm:pt>
    <dgm:pt modelId="{992226A9-7342-40FD-AF21-20EEBF089D3E}" type="pres">
      <dgm:prSet presAssocID="{213315EA-D2A0-4C05-92DD-05DB61C9897A}" presName="iconBgRect" presStyleLbl="bgShp" presStyleIdx="2" presStyleCnt="6"/>
      <dgm:spPr/>
    </dgm:pt>
    <dgm:pt modelId="{FACA3156-B9A1-41DC-B9FA-280A336A89E6}" type="pres">
      <dgm:prSet presAssocID="{213315EA-D2A0-4C05-92DD-05DB61C9897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7B098E3-B35D-4047-A1AE-4E7891ED16AE}" type="pres">
      <dgm:prSet presAssocID="{213315EA-D2A0-4C05-92DD-05DB61C9897A}" presName="spaceRect" presStyleCnt="0"/>
      <dgm:spPr/>
    </dgm:pt>
    <dgm:pt modelId="{2D3A0404-C2E3-4940-B17F-FB1E16387CF4}" type="pres">
      <dgm:prSet presAssocID="{213315EA-D2A0-4C05-92DD-05DB61C9897A}" presName="textRect" presStyleLbl="revTx" presStyleIdx="2" presStyleCnt="6">
        <dgm:presLayoutVars>
          <dgm:chMax val="1"/>
          <dgm:chPref val="1"/>
        </dgm:presLayoutVars>
      </dgm:prSet>
      <dgm:spPr/>
    </dgm:pt>
    <dgm:pt modelId="{5A96C4FB-FC82-4F4A-BF0E-5936EF840B7B}" type="pres">
      <dgm:prSet presAssocID="{EF4D3CB8-73B5-45C5-ADCF-5CFCCCDC9858}" presName="sibTrans" presStyleLbl="sibTrans2D1" presStyleIdx="0" presStyleCnt="0"/>
      <dgm:spPr/>
    </dgm:pt>
    <dgm:pt modelId="{B1808BAB-7476-444A-9D1E-51339BF50EB5}" type="pres">
      <dgm:prSet presAssocID="{382B341C-C87D-40F5-BFC3-3460738CCF25}" presName="compNode" presStyleCnt="0"/>
      <dgm:spPr/>
    </dgm:pt>
    <dgm:pt modelId="{5E46083F-4BA5-4538-AA65-D47BE0F2268E}" type="pres">
      <dgm:prSet presAssocID="{382B341C-C87D-40F5-BFC3-3460738CCF25}" presName="iconBgRect" presStyleLbl="bgShp" presStyleIdx="3" presStyleCnt="6"/>
      <dgm:spPr/>
    </dgm:pt>
    <dgm:pt modelId="{65251ED8-9503-476E-A257-B0C6915D301C}" type="pres">
      <dgm:prSet presAssocID="{382B341C-C87D-40F5-BFC3-3460738CCF2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5AA1CEF1-F059-4F83-868A-3AB756CFD7D7}" type="pres">
      <dgm:prSet presAssocID="{382B341C-C87D-40F5-BFC3-3460738CCF25}" presName="spaceRect" presStyleCnt="0"/>
      <dgm:spPr/>
    </dgm:pt>
    <dgm:pt modelId="{0FD35604-2D93-4CED-97E3-A25A544350C7}" type="pres">
      <dgm:prSet presAssocID="{382B341C-C87D-40F5-BFC3-3460738CCF25}" presName="textRect" presStyleLbl="revTx" presStyleIdx="3" presStyleCnt="6">
        <dgm:presLayoutVars>
          <dgm:chMax val="1"/>
          <dgm:chPref val="1"/>
        </dgm:presLayoutVars>
      </dgm:prSet>
      <dgm:spPr/>
    </dgm:pt>
    <dgm:pt modelId="{C9797E15-FA0E-4761-9B88-72D17693CE5C}" type="pres">
      <dgm:prSet presAssocID="{1B31F5BE-FBCE-4696-AC40-D9BB6515134B}" presName="sibTrans" presStyleLbl="sibTrans2D1" presStyleIdx="0" presStyleCnt="0"/>
      <dgm:spPr/>
    </dgm:pt>
    <dgm:pt modelId="{58486079-F22A-4B5D-9974-F7D2F6EADFA6}" type="pres">
      <dgm:prSet presAssocID="{5CF06BF5-18ED-4865-B8AF-12A672E8CB77}" presName="compNode" presStyleCnt="0"/>
      <dgm:spPr/>
    </dgm:pt>
    <dgm:pt modelId="{03263B24-87D2-41FC-90C4-C2FD046A8CF2}" type="pres">
      <dgm:prSet presAssocID="{5CF06BF5-18ED-4865-B8AF-12A672E8CB77}" presName="iconBgRect" presStyleLbl="bgShp" presStyleIdx="4" presStyleCnt="6"/>
      <dgm:spPr/>
    </dgm:pt>
    <dgm:pt modelId="{C04F8226-2A71-43BE-A88E-726EDF649030}" type="pres">
      <dgm:prSet presAssocID="{5CF06BF5-18ED-4865-B8AF-12A672E8CB7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688CA5D8-0301-48BE-9CD6-476B95136B5C}" type="pres">
      <dgm:prSet presAssocID="{5CF06BF5-18ED-4865-B8AF-12A672E8CB77}" presName="spaceRect" presStyleCnt="0"/>
      <dgm:spPr/>
    </dgm:pt>
    <dgm:pt modelId="{17340F38-A354-4746-8AC0-E3FE54452F08}" type="pres">
      <dgm:prSet presAssocID="{5CF06BF5-18ED-4865-B8AF-12A672E8CB77}" presName="textRect" presStyleLbl="revTx" presStyleIdx="4" presStyleCnt="6">
        <dgm:presLayoutVars>
          <dgm:chMax val="1"/>
          <dgm:chPref val="1"/>
        </dgm:presLayoutVars>
      </dgm:prSet>
      <dgm:spPr/>
    </dgm:pt>
    <dgm:pt modelId="{D401EFD0-43C7-45A6-87C9-3CF03178622A}" type="pres">
      <dgm:prSet presAssocID="{5B913306-4D02-4202-B60B-AA26EDACDC45}" presName="sibTrans" presStyleLbl="sibTrans2D1" presStyleIdx="0" presStyleCnt="0"/>
      <dgm:spPr/>
    </dgm:pt>
    <dgm:pt modelId="{B724F29E-A391-42EE-B97E-9C5BB9F5C1C2}" type="pres">
      <dgm:prSet presAssocID="{DCBAED85-4167-4075-9A6D-9DC410E1D9E7}" presName="compNode" presStyleCnt="0"/>
      <dgm:spPr/>
    </dgm:pt>
    <dgm:pt modelId="{C24FDC4F-7438-42E0-B9F5-944AB0FEBEA4}" type="pres">
      <dgm:prSet presAssocID="{DCBAED85-4167-4075-9A6D-9DC410E1D9E7}" presName="iconBgRect" presStyleLbl="bgShp" presStyleIdx="5" presStyleCnt="6"/>
      <dgm:spPr/>
    </dgm:pt>
    <dgm:pt modelId="{E16F6DBC-64A3-44F5-8D8B-AECAF573B4F4}" type="pres">
      <dgm:prSet presAssocID="{DCBAED85-4167-4075-9A6D-9DC410E1D9E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 33% with solid fill"/>
        </a:ext>
      </dgm:extLst>
    </dgm:pt>
    <dgm:pt modelId="{82B0FFCD-06B6-4E76-9771-22A4A86A66AE}" type="pres">
      <dgm:prSet presAssocID="{DCBAED85-4167-4075-9A6D-9DC410E1D9E7}" presName="spaceRect" presStyleCnt="0"/>
      <dgm:spPr/>
    </dgm:pt>
    <dgm:pt modelId="{5DFA3403-A4E5-4B12-8000-4D881954FAB1}" type="pres">
      <dgm:prSet presAssocID="{DCBAED85-4167-4075-9A6D-9DC410E1D9E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61AA30B-FF3E-4679-8B28-C2BBB4B39AE1}" srcId="{4FE69D6B-912A-4CBF-9AD6-7ABDE7CBDE49}" destId="{382B341C-C87D-40F5-BFC3-3460738CCF25}" srcOrd="3" destOrd="0" parTransId="{2BE154B7-EEBA-4638-A23D-D561CDD7DCED}" sibTransId="{1B31F5BE-FBCE-4696-AC40-D9BB6515134B}"/>
    <dgm:cxn modelId="{1010A714-9D11-4B4D-9561-77363D53C3F2}" srcId="{4FE69D6B-912A-4CBF-9AD6-7ABDE7CBDE49}" destId="{DCBAED85-4167-4075-9A6D-9DC410E1D9E7}" srcOrd="5" destOrd="0" parTransId="{53CC7F61-3F43-4D1F-A065-70A8229DE5C0}" sibTransId="{3FFEE566-DFDF-4F7A-A611-149FC4119F9E}"/>
    <dgm:cxn modelId="{9A8DF914-EEAC-4B16-9B64-70F788198A4C}" type="presOf" srcId="{EF4D3CB8-73B5-45C5-ADCF-5CFCCCDC9858}" destId="{5A96C4FB-FC82-4F4A-BF0E-5936EF840B7B}" srcOrd="0" destOrd="0" presId="urn:microsoft.com/office/officeart/2018/2/layout/IconCircleList"/>
    <dgm:cxn modelId="{3E8F681D-055F-4140-AAA7-8B569D00E01A}" type="presOf" srcId="{5B913306-4D02-4202-B60B-AA26EDACDC45}" destId="{D401EFD0-43C7-45A6-87C9-3CF03178622A}" srcOrd="0" destOrd="0" presId="urn:microsoft.com/office/officeart/2018/2/layout/IconCircleList"/>
    <dgm:cxn modelId="{DE7DC335-104D-48DF-9C47-CCB18B862EBA}" srcId="{4FE69D6B-912A-4CBF-9AD6-7ABDE7CBDE49}" destId="{5CF06BF5-18ED-4865-B8AF-12A672E8CB77}" srcOrd="4" destOrd="0" parTransId="{7CF5CD0A-16CC-419C-8A03-DFEFB795FED8}" sibTransId="{5B913306-4D02-4202-B60B-AA26EDACDC45}"/>
    <dgm:cxn modelId="{B9A3E642-572E-4C29-9AC5-3C23147E5559}" type="presOf" srcId="{1B31F5BE-FBCE-4696-AC40-D9BB6515134B}" destId="{C9797E15-FA0E-4761-9B88-72D17693CE5C}" srcOrd="0" destOrd="0" presId="urn:microsoft.com/office/officeart/2018/2/layout/IconCircleList"/>
    <dgm:cxn modelId="{D4A34663-25EA-4164-AD75-BF1B98BE9DA6}" srcId="{4FE69D6B-912A-4CBF-9AD6-7ABDE7CBDE49}" destId="{213315EA-D2A0-4C05-92DD-05DB61C9897A}" srcOrd="2" destOrd="0" parTransId="{F7090907-D13D-42D7-ADB4-7B377AB8E9AB}" sibTransId="{EF4D3CB8-73B5-45C5-ADCF-5CFCCCDC9858}"/>
    <dgm:cxn modelId="{191ADA67-CB30-42A5-9F53-BDC40F79B607}" type="presOf" srcId="{4FE69D6B-912A-4CBF-9AD6-7ABDE7CBDE49}" destId="{96244198-464C-4C7E-A19B-D7919B64FA20}" srcOrd="0" destOrd="0" presId="urn:microsoft.com/office/officeart/2018/2/layout/IconCircleList"/>
    <dgm:cxn modelId="{2EFD374F-6427-431F-958A-F86F98DC6A6C}" type="presOf" srcId="{DCBAED85-4167-4075-9A6D-9DC410E1D9E7}" destId="{5DFA3403-A4E5-4B12-8000-4D881954FAB1}" srcOrd="0" destOrd="0" presId="urn:microsoft.com/office/officeart/2018/2/layout/IconCircleList"/>
    <dgm:cxn modelId="{DBA6F179-E639-4662-9228-16203C79DF38}" type="presOf" srcId="{59926A2E-4927-4812-BA1F-77A977CDFD8B}" destId="{410A4640-989E-443E-B538-1844DE93933A}" srcOrd="0" destOrd="0" presId="urn:microsoft.com/office/officeart/2018/2/layout/IconCircleList"/>
    <dgm:cxn modelId="{F0C07C8B-FF32-4833-BCAD-BF78769E5F05}" type="presOf" srcId="{1DF1CE96-5363-4171-BD34-65C4CBBEDF7E}" destId="{D9E19241-C257-4E74-9CEC-EF25CF8BC9EF}" srcOrd="0" destOrd="0" presId="urn:microsoft.com/office/officeart/2018/2/layout/IconCircleList"/>
    <dgm:cxn modelId="{3F007D95-DB0D-41BE-A681-975795A06E2A}" type="presOf" srcId="{213315EA-D2A0-4C05-92DD-05DB61C9897A}" destId="{2D3A0404-C2E3-4940-B17F-FB1E16387CF4}" srcOrd="0" destOrd="0" presId="urn:microsoft.com/office/officeart/2018/2/layout/IconCircleList"/>
    <dgm:cxn modelId="{3A8ED09B-86F5-442C-9A39-98DF49D76F86}" srcId="{4FE69D6B-912A-4CBF-9AD6-7ABDE7CBDE49}" destId="{9212DD92-2A20-4A6F-9D0C-FBFD098AA534}" srcOrd="0" destOrd="0" parTransId="{F2F32475-1656-4991-A3EF-255C24EB0006}" sibTransId="{1DF1CE96-5363-4171-BD34-65C4CBBEDF7E}"/>
    <dgm:cxn modelId="{4AC7F99B-7A2F-4A0B-9465-4BCCFFBCDC7D}" srcId="{4FE69D6B-912A-4CBF-9AD6-7ABDE7CBDE49}" destId="{59926A2E-4927-4812-BA1F-77A977CDFD8B}" srcOrd="1" destOrd="0" parTransId="{212FA5A6-96D9-4321-9DCB-258E6398228A}" sibTransId="{918CA42D-A030-459E-973F-7818D4DC1A10}"/>
    <dgm:cxn modelId="{CF5E16A5-AACA-4D62-A412-986FBAE1C4E7}" type="presOf" srcId="{9212DD92-2A20-4A6F-9D0C-FBFD098AA534}" destId="{594237C2-2745-49A7-8C73-4A3A55836EAA}" srcOrd="0" destOrd="0" presId="urn:microsoft.com/office/officeart/2018/2/layout/IconCircleList"/>
    <dgm:cxn modelId="{6EE55DA6-EAD3-4377-9016-860C5B17A2A4}" type="presOf" srcId="{918CA42D-A030-459E-973F-7818D4DC1A10}" destId="{F78221A5-30B7-4A2E-9E3A-CEC360BE8A30}" srcOrd="0" destOrd="0" presId="urn:microsoft.com/office/officeart/2018/2/layout/IconCircleList"/>
    <dgm:cxn modelId="{975CDBC2-6197-43E0-BA4E-39C5FF2A6D80}" type="presOf" srcId="{5CF06BF5-18ED-4865-B8AF-12A672E8CB77}" destId="{17340F38-A354-4746-8AC0-E3FE54452F08}" srcOrd="0" destOrd="0" presId="urn:microsoft.com/office/officeart/2018/2/layout/IconCircleList"/>
    <dgm:cxn modelId="{B0D2EBD6-71EE-4264-BA76-6B5FB8D5A6A0}" type="presOf" srcId="{382B341C-C87D-40F5-BFC3-3460738CCF25}" destId="{0FD35604-2D93-4CED-97E3-A25A544350C7}" srcOrd="0" destOrd="0" presId="urn:microsoft.com/office/officeart/2018/2/layout/IconCircleList"/>
    <dgm:cxn modelId="{D9C1C81D-9F84-4221-B4B4-E59B83E66488}" type="presParOf" srcId="{96244198-464C-4C7E-A19B-D7919B64FA20}" destId="{3C922EE1-A95F-460A-B6DA-E93CD57AE54C}" srcOrd="0" destOrd="0" presId="urn:microsoft.com/office/officeart/2018/2/layout/IconCircleList"/>
    <dgm:cxn modelId="{D2AE8741-32F8-4BA1-ACA7-63A1703E1643}" type="presParOf" srcId="{3C922EE1-A95F-460A-B6DA-E93CD57AE54C}" destId="{BBB3D066-E8FD-482D-8322-0143E0BF5DDB}" srcOrd="0" destOrd="0" presId="urn:microsoft.com/office/officeart/2018/2/layout/IconCircleList"/>
    <dgm:cxn modelId="{052182CD-2D8F-4F0C-8046-72730775E07B}" type="presParOf" srcId="{BBB3D066-E8FD-482D-8322-0143E0BF5DDB}" destId="{B20D72C3-2002-4F99-B800-D4871FFBEE79}" srcOrd="0" destOrd="0" presId="urn:microsoft.com/office/officeart/2018/2/layout/IconCircleList"/>
    <dgm:cxn modelId="{38F717A1-9B47-4A17-9D8E-4616F6AB3EA8}" type="presParOf" srcId="{BBB3D066-E8FD-482D-8322-0143E0BF5DDB}" destId="{105F52AF-182E-464B-B1FE-6FDEB5073A18}" srcOrd="1" destOrd="0" presId="urn:microsoft.com/office/officeart/2018/2/layout/IconCircleList"/>
    <dgm:cxn modelId="{DAA13F84-30FF-4A17-B479-2A9271F41C5A}" type="presParOf" srcId="{BBB3D066-E8FD-482D-8322-0143E0BF5DDB}" destId="{D7B727B2-8CCC-466B-8327-7969D511E125}" srcOrd="2" destOrd="0" presId="urn:microsoft.com/office/officeart/2018/2/layout/IconCircleList"/>
    <dgm:cxn modelId="{7E89B1FF-213A-4DA0-B987-708B3EF6FCCD}" type="presParOf" srcId="{BBB3D066-E8FD-482D-8322-0143E0BF5DDB}" destId="{594237C2-2745-49A7-8C73-4A3A55836EAA}" srcOrd="3" destOrd="0" presId="urn:microsoft.com/office/officeart/2018/2/layout/IconCircleList"/>
    <dgm:cxn modelId="{41727E2A-C06F-44EC-9CC8-427CE1C0B94A}" type="presParOf" srcId="{3C922EE1-A95F-460A-B6DA-E93CD57AE54C}" destId="{D9E19241-C257-4E74-9CEC-EF25CF8BC9EF}" srcOrd="1" destOrd="0" presId="urn:microsoft.com/office/officeart/2018/2/layout/IconCircleList"/>
    <dgm:cxn modelId="{62B8BA2C-B52C-4FF5-8D85-058DD61D974D}" type="presParOf" srcId="{3C922EE1-A95F-460A-B6DA-E93CD57AE54C}" destId="{D4150B5F-8CE8-4A91-BEB3-EC2D3D49016B}" srcOrd="2" destOrd="0" presId="urn:microsoft.com/office/officeart/2018/2/layout/IconCircleList"/>
    <dgm:cxn modelId="{4C6547CF-6578-4D75-AFCA-7663E02191D1}" type="presParOf" srcId="{D4150B5F-8CE8-4A91-BEB3-EC2D3D49016B}" destId="{DE1B929E-02F8-46DC-AB68-F2AFBF20B9E9}" srcOrd="0" destOrd="0" presId="urn:microsoft.com/office/officeart/2018/2/layout/IconCircleList"/>
    <dgm:cxn modelId="{5A5C475F-AECE-4B8E-A6AD-CD039C22421E}" type="presParOf" srcId="{D4150B5F-8CE8-4A91-BEB3-EC2D3D49016B}" destId="{C4E0097B-353E-45EC-B880-7F9D7BF3E3E9}" srcOrd="1" destOrd="0" presId="urn:microsoft.com/office/officeart/2018/2/layout/IconCircleList"/>
    <dgm:cxn modelId="{68E7AA15-65DE-4C77-9E03-9A7CD2E485B0}" type="presParOf" srcId="{D4150B5F-8CE8-4A91-BEB3-EC2D3D49016B}" destId="{BEE7B6FB-364B-4468-9DDE-162D5F4D6E22}" srcOrd="2" destOrd="0" presId="urn:microsoft.com/office/officeart/2018/2/layout/IconCircleList"/>
    <dgm:cxn modelId="{C0FFDE4E-0D32-49A7-B994-AA83EC785BA1}" type="presParOf" srcId="{D4150B5F-8CE8-4A91-BEB3-EC2D3D49016B}" destId="{410A4640-989E-443E-B538-1844DE93933A}" srcOrd="3" destOrd="0" presId="urn:microsoft.com/office/officeart/2018/2/layout/IconCircleList"/>
    <dgm:cxn modelId="{77D03424-1A48-46C3-9B71-1CBF9ADF7B1D}" type="presParOf" srcId="{3C922EE1-A95F-460A-B6DA-E93CD57AE54C}" destId="{F78221A5-30B7-4A2E-9E3A-CEC360BE8A30}" srcOrd="3" destOrd="0" presId="urn:microsoft.com/office/officeart/2018/2/layout/IconCircleList"/>
    <dgm:cxn modelId="{3B48287D-15B6-4AFF-8559-8AE0656EA515}" type="presParOf" srcId="{3C922EE1-A95F-460A-B6DA-E93CD57AE54C}" destId="{F8DCBE9C-BB68-4FC3-AC60-7E5B333F7EBC}" srcOrd="4" destOrd="0" presId="urn:microsoft.com/office/officeart/2018/2/layout/IconCircleList"/>
    <dgm:cxn modelId="{392384E0-DE40-49A4-8AC0-8C64EA44813E}" type="presParOf" srcId="{F8DCBE9C-BB68-4FC3-AC60-7E5B333F7EBC}" destId="{992226A9-7342-40FD-AF21-20EEBF089D3E}" srcOrd="0" destOrd="0" presId="urn:microsoft.com/office/officeart/2018/2/layout/IconCircleList"/>
    <dgm:cxn modelId="{4C860A6E-8EAB-4237-8F15-7507A85A946A}" type="presParOf" srcId="{F8DCBE9C-BB68-4FC3-AC60-7E5B333F7EBC}" destId="{FACA3156-B9A1-41DC-B9FA-280A336A89E6}" srcOrd="1" destOrd="0" presId="urn:microsoft.com/office/officeart/2018/2/layout/IconCircleList"/>
    <dgm:cxn modelId="{06B96649-3E25-49C7-B8A4-A3042294D8D6}" type="presParOf" srcId="{F8DCBE9C-BB68-4FC3-AC60-7E5B333F7EBC}" destId="{67B098E3-B35D-4047-A1AE-4E7891ED16AE}" srcOrd="2" destOrd="0" presId="urn:microsoft.com/office/officeart/2018/2/layout/IconCircleList"/>
    <dgm:cxn modelId="{DA582C49-7A04-4D1B-BCC0-EC829D1B5E58}" type="presParOf" srcId="{F8DCBE9C-BB68-4FC3-AC60-7E5B333F7EBC}" destId="{2D3A0404-C2E3-4940-B17F-FB1E16387CF4}" srcOrd="3" destOrd="0" presId="urn:microsoft.com/office/officeart/2018/2/layout/IconCircleList"/>
    <dgm:cxn modelId="{82040BBF-E1BE-4B3C-8AE2-588DC57958A3}" type="presParOf" srcId="{3C922EE1-A95F-460A-B6DA-E93CD57AE54C}" destId="{5A96C4FB-FC82-4F4A-BF0E-5936EF840B7B}" srcOrd="5" destOrd="0" presId="urn:microsoft.com/office/officeart/2018/2/layout/IconCircleList"/>
    <dgm:cxn modelId="{2DCB3C34-E982-4EAB-95AB-75B6334A7968}" type="presParOf" srcId="{3C922EE1-A95F-460A-B6DA-E93CD57AE54C}" destId="{B1808BAB-7476-444A-9D1E-51339BF50EB5}" srcOrd="6" destOrd="0" presId="urn:microsoft.com/office/officeart/2018/2/layout/IconCircleList"/>
    <dgm:cxn modelId="{B4799521-BDCE-4A38-AC6F-60D7D9FF2CFC}" type="presParOf" srcId="{B1808BAB-7476-444A-9D1E-51339BF50EB5}" destId="{5E46083F-4BA5-4538-AA65-D47BE0F2268E}" srcOrd="0" destOrd="0" presId="urn:microsoft.com/office/officeart/2018/2/layout/IconCircleList"/>
    <dgm:cxn modelId="{A7CB6B49-DE36-41E8-BB18-6CE9A548E4FB}" type="presParOf" srcId="{B1808BAB-7476-444A-9D1E-51339BF50EB5}" destId="{65251ED8-9503-476E-A257-B0C6915D301C}" srcOrd="1" destOrd="0" presId="urn:microsoft.com/office/officeart/2018/2/layout/IconCircleList"/>
    <dgm:cxn modelId="{F94AF30A-E672-45F6-A33E-3F2CC313D4A4}" type="presParOf" srcId="{B1808BAB-7476-444A-9D1E-51339BF50EB5}" destId="{5AA1CEF1-F059-4F83-868A-3AB756CFD7D7}" srcOrd="2" destOrd="0" presId="urn:microsoft.com/office/officeart/2018/2/layout/IconCircleList"/>
    <dgm:cxn modelId="{2A439F13-E234-4574-9CE9-D81D65D0A20A}" type="presParOf" srcId="{B1808BAB-7476-444A-9D1E-51339BF50EB5}" destId="{0FD35604-2D93-4CED-97E3-A25A544350C7}" srcOrd="3" destOrd="0" presId="urn:microsoft.com/office/officeart/2018/2/layout/IconCircleList"/>
    <dgm:cxn modelId="{23B1F3A8-CE6F-4EFB-A26F-AC564FED77E6}" type="presParOf" srcId="{3C922EE1-A95F-460A-B6DA-E93CD57AE54C}" destId="{C9797E15-FA0E-4761-9B88-72D17693CE5C}" srcOrd="7" destOrd="0" presId="urn:microsoft.com/office/officeart/2018/2/layout/IconCircleList"/>
    <dgm:cxn modelId="{73CE80A5-59CC-4970-BBF6-39EAABAE5ECA}" type="presParOf" srcId="{3C922EE1-A95F-460A-B6DA-E93CD57AE54C}" destId="{58486079-F22A-4B5D-9974-F7D2F6EADFA6}" srcOrd="8" destOrd="0" presId="urn:microsoft.com/office/officeart/2018/2/layout/IconCircleList"/>
    <dgm:cxn modelId="{FCE725AA-C297-4A1E-80D3-DCD14AF32142}" type="presParOf" srcId="{58486079-F22A-4B5D-9974-F7D2F6EADFA6}" destId="{03263B24-87D2-41FC-90C4-C2FD046A8CF2}" srcOrd="0" destOrd="0" presId="urn:microsoft.com/office/officeart/2018/2/layout/IconCircleList"/>
    <dgm:cxn modelId="{5732A9EF-CE61-4169-9E7F-961D32C14355}" type="presParOf" srcId="{58486079-F22A-4B5D-9974-F7D2F6EADFA6}" destId="{C04F8226-2A71-43BE-A88E-726EDF649030}" srcOrd="1" destOrd="0" presId="urn:microsoft.com/office/officeart/2018/2/layout/IconCircleList"/>
    <dgm:cxn modelId="{ED1374BE-59DB-4CCA-BDE8-3E7549EFE5FD}" type="presParOf" srcId="{58486079-F22A-4B5D-9974-F7D2F6EADFA6}" destId="{688CA5D8-0301-48BE-9CD6-476B95136B5C}" srcOrd="2" destOrd="0" presId="urn:microsoft.com/office/officeart/2018/2/layout/IconCircleList"/>
    <dgm:cxn modelId="{300F214F-44AC-4D9F-8615-1A7FBFC22FAD}" type="presParOf" srcId="{58486079-F22A-4B5D-9974-F7D2F6EADFA6}" destId="{17340F38-A354-4746-8AC0-E3FE54452F08}" srcOrd="3" destOrd="0" presId="urn:microsoft.com/office/officeart/2018/2/layout/IconCircleList"/>
    <dgm:cxn modelId="{BB857A50-97A7-4C7F-B83A-FF01BF04E7A1}" type="presParOf" srcId="{3C922EE1-A95F-460A-B6DA-E93CD57AE54C}" destId="{D401EFD0-43C7-45A6-87C9-3CF03178622A}" srcOrd="9" destOrd="0" presId="urn:microsoft.com/office/officeart/2018/2/layout/IconCircleList"/>
    <dgm:cxn modelId="{4DF211CF-7178-4A87-992E-2C53DC618736}" type="presParOf" srcId="{3C922EE1-A95F-460A-B6DA-E93CD57AE54C}" destId="{B724F29E-A391-42EE-B97E-9C5BB9F5C1C2}" srcOrd="10" destOrd="0" presId="urn:microsoft.com/office/officeart/2018/2/layout/IconCircleList"/>
    <dgm:cxn modelId="{384A970C-45E9-4650-B269-C500B958C94B}" type="presParOf" srcId="{B724F29E-A391-42EE-B97E-9C5BB9F5C1C2}" destId="{C24FDC4F-7438-42E0-B9F5-944AB0FEBEA4}" srcOrd="0" destOrd="0" presId="urn:microsoft.com/office/officeart/2018/2/layout/IconCircleList"/>
    <dgm:cxn modelId="{310958E6-6BD2-4CA7-8E71-8BFE387E7344}" type="presParOf" srcId="{B724F29E-A391-42EE-B97E-9C5BB9F5C1C2}" destId="{E16F6DBC-64A3-44F5-8D8B-AECAF573B4F4}" srcOrd="1" destOrd="0" presId="urn:microsoft.com/office/officeart/2018/2/layout/IconCircleList"/>
    <dgm:cxn modelId="{20935D53-C83F-43E4-BBC1-758C0E711825}" type="presParOf" srcId="{B724F29E-A391-42EE-B97E-9C5BB9F5C1C2}" destId="{82B0FFCD-06B6-4E76-9771-22A4A86A66AE}" srcOrd="2" destOrd="0" presId="urn:microsoft.com/office/officeart/2018/2/layout/IconCircleList"/>
    <dgm:cxn modelId="{C8D860F1-4C43-497E-A790-C70320543DDF}" type="presParOf" srcId="{B724F29E-A391-42EE-B97E-9C5BB9F5C1C2}" destId="{5DFA3403-A4E5-4B12-8000-4D881954FA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BB999D-BC71-4825-8ED3-FE7D2A961CE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492E0-AE65-44F8-8F6E-F4DDB39113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before the season</a:t>
          </a:r>
        </a:p>
      </dgm:t>
    </dgm:pt>
    <dgm:pt modelId="{2A102C9D-0021-4D69-986A-8423BF3FE09A}" type="parTrans" cxnId="{17001570-E451-4C89-9223-D72CE4E4EDBC}">
      <dgm:prSet/>
      <dgm:spPr/>
      <dgm:t>
        <a:bodyPr/>
        <a:lstStyle/>
        <a:p>
          <a:endParaRPr lang="en-US"/>
        </a:p>
      </dgm:t>
    </dgm:pt>
    <dgm:pt modelId="{3E1B33FB-7BDC-4FA5-A986-09C4C3B5BEAC}" type="sibTrans" cxnId="{17001570-E451-4C89-9223-D72CE4E4ED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F78026-11D3-490F-8273-896434CACF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for both sheltering and evacuating</a:t>
          </a:r>
        </a:p>
      </dgm:t>
    </dgm:pt>
    <dgm:pt modelId="{93523188-A0C8-45BE-9825-D38B5911994F}" type="parTrans" cxnId="{AC51B8B3-BA18-465E-BA02-1B972BEC0F6E}">
      <dgm:prSet/>
      <dgm:spPr/>
      <dgm:t>
        <a:bodyPr/>
        <a:lstStyle/>
        <a:p>
          <a:endParaRPr lang="en-US"/>
        </a:p>
      </dgm:t>
    </dgm:pt>
    <dgm:pt modelId="{06616B15-89C7-4C5A-B20C-C91C5117F37B}" type="sibTrans" cxnId="{AC51B8B3-BA18-465E-BA02-1B972BEC0F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30E8F3-C1C4-4587-B7C2-CDA1A541B4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Ensure kits are season appropriate</a:t>
          </a:r>
        </a:p>
      </dgm:t>
    </dgm:pt>
    <dgm:pt modelId="{253171D0-1F69-4C9D-82A9-67E8157BE0E9}" type="parTrans" cxnId="{E08E636E-6A23-420E-AB7E-CA2F3D440F3E}">
      <dgm:prSet/>
      <dgm:spPr/>
      <dgm:t>
        <a:bodyPr/>
        <a:lstStyle/>
        <a:p>
          <a:endParaRPr lang="en-US"/>
        </a:p>
      </dgm:t>
    </dgm:pt>
    <dgm:pt modelId="{FC6C2A5A-7CB7-4F71-98E2-74ADF13177E2}" type="sibTrans" cxnId="{E08E636E-6A23-420E-AB7E-CA2F3D440F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A21B0C-1DD9-4A14-AED3-8B547F9348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a pre-made list for quick packing during evacuations</a:t>
          </a:r>
        </a:p>
      </dgm:t>
    </dgm:pt>
    <dgm:pt modelId="{9DFE13F3-FA77-41B1-A0E0-E7B29C47F1AA}" type="parTrans" cxnId="{AE2F17C0-7012-4EB0-9367-F41832F59AB7}">
      <dgm:prSet/>
      <dgm:spPr/>
      <dgm:t>
        <a:bodyPr/>
        <a:lstStyle/>
        <a:p>
          <a:endParaRPr lang="en-US"/>
        </a:p>
      </dgm:t>
    </dgm:pt>
    <dgm:pt modelId="{563F6948-6A42-46F8-8145-48FFE3A8C614}" type="sibTrans" cxnId="{AE2F17C0-7012-4EB0-9367-F41832F59A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F0FB9E-852C-4201-AE18-843E9B4430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Tailor your kit to your family’s needs</a:t>
          </a:r>
        </a:p>
      </dgm:t>
    </dgm:pt>
    <dgm:pt modelId="{952CAA12-6CD1-4F80-A69A-F6996EC572EB}" type="parTrans" cxnId="{698D9771-D5E0-4816-A94B-CC06502E0717}">
      <dgm:prSet/>
      <dgm:spPr/>
      <dgm:t>
        <a:bodyPr/>
        <a:lstStyle/>
        <a:p>
          <a:endParaRPr lang="en-US"/>
        </a:p>
      </dgm:t>
    </dgm:pt>
    <dgm:pt modelId="{216F8A21-0AAC-4EAE-8152-340F7848EB42}" type="sibTrans" cxnId="{698D9771-D5E0-4816-A94B-CC06502E07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C0632F-9B53-4F71-96BE-30C62B040B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Inspect kits every 6 months and replace items as needed</a:t>
          </a:r>
        </a:p>
      </dgm:t>
    </dgm:pt>
    <dgm:pt modelId="{6A7A2F46-7240-4BB5-BDC1-575B0C0E7D68}" type="parTrans" cxnId="{6D12646D-24C2-4966-B6E3-0C76A6BC9607}">
      <dgm:prSet/>
      <dgm:spPr/>
      <dgm:t>
        <a:bodyPr/>
        <a:lstStyle/>
        <a:p>
          <a:endParaRPr lang="en-US"/>
        </a:p>
      </dgm:t>
    </dgm:pt>
    <dgm:pt modelId="{3581F51B-1787-4F16-8F25-0483555BF1D0}" type="sibTrans" cxnId="{6D12646D-24C2-4966-B6E3-0C76A6BC9607}">
      <dgm:prSet/>
      <dgm:spPr/>
      <dgm:t>
        <a:bodyPr/>
        <a:lstStyle/>
        <a:p>
          <a:endParaRPr lang="en-US"/>
        </a:p>
      </dgm:t>
    </dgm:pt>
    <dgm:pt modelId="{45FB275E-80A4-422D-B792-82F873B7EC6C}" type="pres">
      <dgm:prSet presAssocID="{31BB999D-BC71-4825-8ED3-FE7D2A961CE6}" presName="root" presStyleCnt="0">
        <dgm:presLayoutVars>
          <dgm:dir/>
          <dgm:resizeHandles val="exact"/>
        </dgm:presLayoutVars>
      </dgm:prSet>
      <dgm:spPr/>
    </dgm:pt>
    <dgm:pt modelId="{864138B5-5FA1-4F9C-A07B-004ED405E4CC}" type="pres">
      <dgm:prSet presAssocID="{31BB999D-BC71-4825-8ED3-FE7D2A961CE6}" presName="container" presStyleCnt="0">
        <dgm:presLayoutVars>
          <dgm:dir/>
          <dgm:resizeHandles val="exact"/>
        </dgm:presLayoutVars>
      </dgm:prSet>
      <dgm:spPr/>
    </dgm:pt>
    <dgm:pt modelId="{F1165C09-4A68-4ED8-9C6D-0F8E73EA54A2}" type="pres">
      <dgm:prSet presAssocID="{F29492E0-AE65-44F8-8F6E-F4DDB391131E}" presName="compNode" presStyleCnt="0"/>
      <dgm:spPr/>
    </dgm:pt>
    <dgm:pt modelId="{4E051442-260B-40F5-B1F8-45919255BCFC}" type="pres">
      <dgm:prSet presAssocID="{F29492E0-AE65-44F8-8F6E-F4DDB391131E}" presName="iconBgRect" presStyleLbl="bgShp" presStyleIdx="0" presStyleCnt="6"/>
      <dgm:spPr/>
    </dgm:pt>
    <dgm:pt modelId="{8D980409-E460-4561-85C0-B296142AE796}" type="pres">
      <dgm:prSet presAssocID="{F29492E0-AE65-44F8-8F6E-F4DDB391131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 Full with solid fill"/>
        </a:ext>
      </dgm:extLst>
    </dgm:pt>
    <dgm:pt modelId="{966A0263-B2A2-4CE0-948B-54C10878949E}" type="pres">
      <dgm:prSet presAssocID="{F29492E0-AE65-44F8-8F6E-F4DDB391131E}" presName="spaceRect" presStyleCnt="0"/>
      <dgm:spPr/>
    </dgm:pt>
    <dgm:pt modelId="{EAFF747C-A7BC-4BBD-B6AF-0D13A3E9659D}" type="pres">
      <dgm:prSet presAssocID="{F29492E0-AE65-44F8-8F6E-F4DDB391131E}" presName="textRect" presStyleLbl="revTx" presStyleIdx="0" presStyleCnt="6">
        <dgm:presLayoutVars>
          <dgm:chMax val="1"/>
          <dgm:chPref val="1"/>
        </dgm:presLayoutVars>
      </dgm:prSet>
      <dgm:spPr/>
    </dgm:pt>
    <dgm:pt modelId="{33E1440B-82F4-402E-BB73-61A7976A5C65}" type="pres">
      <dgm:prSet presAssocID="{3E1B33FB-7BDC-4FA5-A986-09C4C3B5BEAC}" presName="sibTrans" presStyleLbl="sibTrans2D1" presStyleIdx="0" presStyleCnt="0"/>
      <dgm:spPr/>
    </dgm:pt>
    <dgm:pt modelId="{1A0A52E9-4286-45E4-A1B3-DB9B8BA5CFAE}" type="pres">
      <dgm:prSet presAssocID="{60F78026-11D3-490F-8273-896434CACF29}" presName="compNode" presStyleCnt="0"/>
      <dgm:spPr/>
    </dgm:pt>
    <dgm:pt modelId="{D3322586-C2E4-453A-BFEE-25538DE966A7}" type="pres">
      <dgm:prSet presAssocID="{60F78026-11D3-490F-8273-896434CACF29}" presName="iconBgRect" presStyleLbl="bgShp" presStyleIdx="1" presStyleCnt="6"/>
      <dgm:spPr/>
    </dgm:pt>
    <dgm:pt modelId="{345F534B-E94F-4CA9-AB4D-4660AE192B91}" type="pres">
      <dgm:prSet presAssocID="{60F78026-11D3-490F-8273-896434CACF2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 with solid fill"/>
        </a:ext>
      </dgm:extLst>
    </dgm:pt>
    <dgm:pt modelId="{F96C2601-8B27-43B2-87D4-29F7C1D03438}" type="pres">
      <dgm:prSet presAssocID="{60F78026-11D3-490F-8273-896434CACF29}" presName="spaceRect" presStyleCnt="0"/>
      <dgm:spPr/>
    </dgm:pt>
    <dgm:pt modelId="{EE56150C-300D-420D-B739-9D91794EEDC4}" type="pres">
      <dgm:prSet presAssocID="{60F78026-11D3-490F-8273-896434CACF29}" presName="textRect" presStyleLbl="revTx" presStyleIdx="1" presStyleCnt="6">
        <dgm:presLayoutVars>
          <dgm:chMax val="1"/>
          <dgm:chPref val="1"/>
        </dgm:presLayoutVars>
      </dgm:prSet>
      <dgm:spPr/>
    </dgm:pt>
    <dgm:pt modelId="{396A06E2-B547-41F3-A4AE-93495DBEEDD8}" type="pres">
      <dgm:prSet presAssocID="{06616B15-89C7-4C5A-B20C-C91C5117F37B}" presName="sibTrans" presStyleLbl="sibTrans2D1" presStyleIdx="0" presStyleCnt="0"/>
      <dgm:spPr/>
    </dgm:pt>
    <dgm:pt modelId="{4B18AD4C-FE07-4D16-A256-2CA2CB9AA448}" type="pres">
      <dgm:prSet presAssocID="{2A30E8F3-C1C4-4587-B7C2-CDA1A541B455}" presName="compNode" presStyleCnt="0"/>
      <dgm:spPr/>
    </dgm:pt>
    <dgm:pt modelId="{8EDA6528-EA28-4A43-A294-90A81AD41106}" type="pres">
      <dgm:prSet presAssocID="{2A30E8F3-C1C4-4587-B7C2-CDA1A541B455}" presName="iconBgRect" presStyleLbl="bgShp" presStyleIdx="2" presStyleCnt="6"/>
      <dgm:spPr/>
    </dgm:pt>
    <dgm:pt modelId="{7532BCA4-6630-454F-B25D-4912FA96478A}" type="pres">
      <dgm:prSet presAssocID="{2A30E8F3-C1C4-4587-B7C2-CDA1A541B45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owflake with solid fill"/>
        </a:ext>
      </dgm:extLst>
    </dgm:pt>
    <dgm:pt modelId="{4DD4AAB7-F288-4691-9C7E-F84F65CFA2B1}" type="pres">
      <dgm:prSet presAssocID="{2A30E8F3-C1C4-4587-B7C2-CDA1A541B455}" presName="spaceRect" presStyleCnt="0"/>
      <dgm:spPr/>
    </dgm:pt>
    <dgm:pt modelId="{05B990EE-F790-4E15-B9E6-F11EB64649BB}" type="pres">
      <dgm:prSet presAssocID="{2A30E8F3-C1C4-4587-B7C2-CDA1A541B455}" presName="textRect" presStyleLbl="revTx" presStyleIdx="2" presStyleCnt="6">
        <dgm:presLayoutVars>
          <dgm:chMax val="1"/>
          <dgm:chPref val="1"/>
        </dgm:presLayoutVars>
      </dgm:prSet>
      <dgm:spPr/>
    </dgm:pt>
    <dgm:pt modelId="{62EF2DC1-1D9B-40CA-93F2-13A1D48B29CF}" type="pres">
      <dgm:prSet presAssocID="{FC6C2A5A-7CB7-4F71-98E2-74ADF13177E2}" presName="sibTrans" presStyleLbl="sibTrans2D1" presStyleIdx="0" presStyleCnt="0"/>
      <dgm:spPr/>
    </dgm:pt>
    <dgm:pt modelId="{092AD451-079F-4DFD-8B75-33FD49A43ECB}" type="pres">
      <dgm:prSet presAssocID="{0FA21B0C-1DD9-4A14-AED3-8B547F934867}" presName="compNode" presStyleCnt="0"/>
      <dgm:spPr/>
    </dgm:pt>
    <dgm:pt modelId="{2BBE0D11-4D0B-4164-A70D-5F96D65C92AD}" type="pres">
      <dgm:prSet presAssocID="{0FA21B0C-1DD9-4A14-AED3-8B547F934867}" presName="iconBgRect" presStyleLbl="bgShp" presStyleIdx="3" presStyleCnt="6"/>
      <dgm:spPr/>
    </dgm:pt>
    <dgm:pt modelId="{03662F8D-98D5-48D3-9461-711E847D1CBC}" type="pres">
      <dgm:prSet presAssocID="{0FA21B0C-1DD9-4A14-AED3-8B547F93486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CB8F15DC-DCCF-48F5-BE16-EDA756CC0D76}" type="pres">
      <dgm:prSet presAssocID="{0FA21B0C-1DD9-4A14-AED3-8B547F934867}" presName="spaceRect" presStyleCnt="0"/>
      <dgm:spPr/>
    </dgm:pt>
    <dgm:pt modelId="{56C37EA3-8A06-4862-83A9-2BF5759912FF}" type="pres">
      <dgm:prSet presAssocID="{0FA21B0C-1DD9-4A14-AED3-8B547F934867}" presName="textRect" presStyleLbl="revTx" presStyleIdx="3" presStyleCnt="6">
        <dgm:presLayoutVars>
          <dgm:chMax val="1"/>
          <dgm:chPref val="1"/>
        </dgm:presLayoutVars>
      </dgm:prSet>
      <dgm:spPr/>
    </dgm:pt>
    <dgm:pt modelId="{CA49B22C-BC0C-4307-A5D0-2AC239798735}" type="pres">
      <dgm:prSet presAssocID="{563F6948-6A42-46F8-8145-48FFE3A8C614}" presName="sibTrans" presStyleLbl="sibTrans2D1" presStyleIdx="0" presStyleCnt="0"/>
      <dgm:spPr/>
    </dgm:pt>
    <dgm:pt modelId="{4E9D5046-DC91-40C4-895F-DB9F527282E0}" type="pres">
      <dgm:prSet presAssocID="{A6F0FB9E-852C-4201-AE18-843E9B44309B}" presName="compNode" presStyleCnt="0"/>
      <dgm:spPr/>
    </dgm:pt>
    <dgm:pt modelId="{3CF21604-08CD-4A15-AF0F-8821E270BAE9}" type="pres">
      <dgm:prSet presAssocID="{A6F0FB9E-852C-4201-AE18-843E9B44309B}" presName="iconBgRect" presStyleLbl="bgShp" presStyleIdx="4" presStyleCnt="6"/>
      <dgm:spPr/>
    </dgm:pt>
    <dgm:pt modelId="{8492BBE6-EB31-4BF9-9087-AAEF08D2C9EF}" type="pres">
      <dgm:prSet presAssocID="{A6F0FB9E-852C-4201-AE18-843E9B4430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0F87742B-48BD-470B-9C4F-7B82D6C0A511}" type="pres">
      <dgm:prSet presAssocID="{A6F0FB9E-852C-4201-AE18-843E9B44309B}" presName="spaceRect" presStyleCnt="0"/>
      <dgm:spPr/>
    </dgm:pt>
    <dgm:pt modelId="{2DDB03CA-60D8-4AD9-90AB-CEB946F5CF0B}" type="pres">
      <dgm:prSet presAssocID="{A6F0FB9E-852C-4201-AE18-843E9B44309B}" presName="textRect" presStyleLbl="revTx" presStyleIdx="4" presStyleCnt="6">
        <dgm:presLayoutVars>
          <dgm:chMax val="1"/>
          <dgm:chPref val="1"/>
        </dgm:presLayoutVars>
      </dgm:prSet>
      <dgm:spPr/>
    </dgm:pt>
    <dgm:pt modelId="{73EF47D9-F1E4-47C1-94FA-0ADF62B20745}" type="pres">
      <dgm:prSet presAssocID="{216F8A21-0AAC-4EAE-8152-340F7848EB42}" presName="sibTrans" presStyleLbl="sibTrans2D1" presStyleIdx="0" presStyleCnt="0"/>
      <dgm:spPr/>
    </dgm:pt>
    <dgm:pt modelId="{2CEF6B5E-BD5F-4B0E-A4E1-F01B041F01BE}" type="pres">
      <dgm:prSet presAssocID="{C3C0632F-9B53-4F71-96BE-30C62B040B30}" presName="compNode" presStyleCnt="0"/>
      <dgm:spPr/>
    </dgm:pt>
    <dgm:pt modelId="{702775AD-ECBA-4AB0-B900-9C8C5232E022}" type="pres">
      <dgm:prSet presAssocID="{C3C0632F-9B53-4F71-96BE-30C62B040B30}" presName="iconBgRect" presStyleLbl="bgShp" presStyleIdx="5" presStyleCnt="6"/>
      <dgm:spPr/>
    </dgm:pt>
    <dgm:pt modelId="{784A80F2-1427-4BC3-BFFF-7E82D06AA8C1}" type="pres">
      <dgm:prSet presAssocID="{C3C0632F-9B53-4F71-96BE-30C62B040B3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359263-E25F-4AFB-A4D4-7639C526158F}" type="pres">
      <dgm:prSet presAssocID="{C3C0632F-9B53-4F71-96BE-30C62B040B30}" presName="spaceRect" presStyleCnt="0"/>
      <dgm:spPr/>
    </dgm:pt>
    <dgm:pt modelId="{E4F59829-AC2D-4E2E-8085-816B13BE9898}" type="pres">
      <dgm:prSet presAssocID="{C3C0632F-9B53-4F71-96BE-30C62B040B3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6F91317-544E-419A-B073-18AD5BB3FA9B}" type="presOf" srcId="{06616B15-89C7-4C5A-B20C-C91C5117F37B}" destId="{396A06E2-B547-41F3-A4AE-93495DBEEDD8}" srcOrd="0" destOrd="0" presId="urn:microsoft.com/office/officeart/2018/2/layout/IconCircleList"/>
    <dgm:cxn modelId="{B8713B18-5D78-48F7-8D9C-BD2524CE1DAF}" type="presOf" srcId="{F29492E0-AE65-44F8-8F6E-F4DDB391131E}" destId="{EAFF747C-A7BC-4BBD-B6AF-0D13A3E9659D}" srcOrd="0" destOrd="0" presId="urn:microsoft.com/office/officeart/2018/2/layout/IconCircleList"/>
    <dgm:cxn modelId="{94E80E1C-6681-4E9B-B091-1B62656E24F6}" type="presOf" srcId="{3E1B33FB-7BDC-4FA5-A986-09C4C3B5BEAC}" destId="{33E1440B-82F4-402E-BB73-61A7976A5C65}" srcOrd="0" destOrd="0" presId="urn:microsoft.com/office/officeart/2018/2/layout/IconCircleList"/>
    <dgm:cxn modelId="{FBBD4530-449B-4B1A-9706-3BA4458E50F3}" type="presOf" srcId="{216F8A21-0AAC-4EAE-8152-340F7848EB42}" destId="{73EF47D9-F1E4-47C1-94FA-0ADF62B20745}" srcOrd="0" destOrd="0" presId="urn:microsoft.com/office/officeart/2018/2/layout/IconCircleList"/>
    <dgm:cxn modelId="{1AB8C43D-B2BA-4727-B993-465432AE81F9}" type="presOf" srcId="{60F78026-11D3-490F-8273-896434CACF29}" destId="{EE56150C-300D-420D-B739-9D91794EEDC4}" srcOrd="0" destOrd="0" presId="urn:microsoft.com/office/officeart/2018/2/layout/IconCircleList"/>
    <dgm:cxn modelId="{1A122940-307E-4C67-9F30-EE4D1C039F09}" type="presOf" srcId="{31BB999D-BC71-4825-8ED3-FE7D2A961CE6}" destId="{45FB275E-80A4-422D-B792-82F873B7EC6C}" srcOrd="0" destOrd="0" presId="urn:microsoft.com/office/officeart/2018/2/layout/IconCircleList"/>
    <dgm:cxn modelId="{662F6545-8C3B-4002-8A52-2B5B0DB3A70C}" type="presOf" srcId="{2A30E8F3-C1C4-4587-B7C2-CDA1A541B455}" destId="{05B990EE-F790-4E15-B9E6-F11EB64649BB}" srcOrd="0" destOrd="0" presId="urn:microsoft.com/office/officeart/2018/2/layout/IconCircleList"/>
    <dgm:cxn modelId="{1AB6DA67-DC1A-435F-A70F-A1FDBF703E4D}" type="presOf" srcId="{A6F0FB9E-852C-4201-AE18-843E9B44309B}" destId="{2DDB03CA-60D8-4AD9-90AB-CEB946F5CF0B}" srcOrd="0" destOrd="0" presId="urn:microsoft.com/office/officeart/2018/2/layout/IconCircleList"/>
    <dgm:cxn modelId="{6CC92D4A-BBE9-4886-B4B4-5BF7F85CB7F2}" type="presOf" srcId="{563F6948-6A42-46F8-8145-48FFE3A8C614}" destId="{CA49B22C-BC0C-4307-A5D0-2AC239798735}" srcOrd="0" destOrd="0" presId="urn:microsoft.com/office/officeart/2018/2/layout/IconCircleList"/>
    <dgm:cxn modelId="{6D12646D-24C2-4966-B6E3-0C76A6BC9607}" srcId="{31BB999D-BC71-4825-8ED3-FE7D2A961CE6}" destId="{C3C0632F-9B53-4F71-96BE-30C62B040B30}" srcOrd="5" destOrd="0" parTransId="{6A7A2F46-7240-4BB5-BDC1-575B0C0E7D68}" sibTransId="{3581F51B-1787-4F16-8F25-0483555BF1D0}"/>
    <dgm:cxn modelId="{E08E636E-6A23-420E-AB7E-CA2F3D440F3E}" srcId="{31BB999D-BC71-4825-8ED3-FE7D2A961CE6}" destId="{2A30E8F3-C1C4-4587-B7C2-CDA1A541B455}" srcOrd="2" destOrd="0" parTransId="{253171D0-1F69-4C9D-82A9-67E8157BE0E9}" sibTransId="{FC6C2A5A-7CB7-4F71-98E2-74ADF13177E2}"/>
    <dgm:cxn modelId="{17001570-E451-4C89-9223-D72CE4E4EDBC}" srcId="{31BB999D-BC71-4825-8ED3-FE7D2A961CE6}" destId="{F29492E0-AE65-44F8-8F6E-F4DDB391131E}" srcOrd="0" destOrd="0" parTransId="{2A102C9D-0021-4D69-986A-8423BF3FE09A}" sibTransId="{3E1B33FB-7BDC-4FA5-A986-09C4C3B5BEAC}"/>
    <dgm:cxn modelId="{698D9771-D5E0-4816-A94B-CC06502E0717}" srcId="{31BB999D-BC71-4825-8ED3-FE7D2A961CE6}" destId="{A6F0FB9E-852C-4201-AE18-843E9B44309B}" srcOrd="4" destOrd="0" parTransId="{952CAA12-6CD1-4F80-A69A-F6996EC572EB}" sibTransId="{216F8A21-0AAC-4EAE-8152-340F7848EB42}"/>
    <dgm:cxn modelId="{C2FB4B7F-7771-453E-9DCF-65AFB6289309}" type="presOf" srcId="{FC6C2A5A-7CB7-4F71-98E2-74ADF13177E2}" destId="{62EF2DC1-1D9B-40CA-93F2-13A1D48B29CF}" srcOrd="0" destOrd="0" presId="urn:microsoft.com/office/officeart/2018/2/layout/IconCircleList"/>
    <dgm:cxn modelId="{44BEDFA0-F695-40A4-AC1A-F64C14AC3C60}" type="presOf" srcId="{C3C0632F-9B53-4F71-96BE-30C62B040B30}" destId="{E4F59829-AC2D-4E2E-8085-816B13BE9898}" srcOrd="0" destOrd="0" presId="urn:microsoft.com/office/officeart/2018/2/layout/IconCircleList"/>
    <dgm:cxn modelId="{AC51B8B3-BA18-465E-BA02-1B972BEC0F6E}" srcId="{31BB999D-BC71-4825-8ED3-FE7D2A961CE6}" destId="{60F78026-11D3-490F-8273-896434CACF29}" srcOrd="1" destOrd="0" parTransId="{93523188-A0C8-45BE-9825-D38B5911994F}" sibTransId="{06616B15-89C7-4C5A-B20C-C91C5117F37B}"/>
    <dgm:cxn modelId="{AE2F17C0-7012-4EB0-9367-F41832F59AB7}" srcId="{31BB999D-BC71-4825-8ED3-FE7D2A961CE6}" destId="{0FA21B0C-1DD9-4A14-AED3-8B547F934867}" srcOrd="3" destOrd="0" parTransId="{9DFE13F3-FA77-41B1-A0E0-E7B29C47F1AA}" sibTransId="{563F6948-6A42-46F8-8145-48FFE3A8C614}"/>
    <dgm:cxn modelId="{A3307CEF-0620-4353-80AE-28F257353E91}" type="presOf" srcId="{0FA21B0C-1DD9-4A14-AED3-8B547F934867}" destId="{56C37EA3-8A06-4862-83A9-2BF5759912FF}" srcOrd="0" destOrd="0" presId="urn:microsoft.com/office/officeart/2018/2/layout/IconCircleList"/>
    <dgm:cxn modelId="{E8B88BAB-240D-41BF-8622-7C9CA290B422}" type="presParOf" srcId="{45FB275E-80A4-422D-B792-82F873B7EC6C}" destId="{864138B5-5FA1-4F9C-A07B-004ED405E4CC}" srcOrd="0" destOrd="0" presId="urn:microsoft.com/office/officeart/2018/2/layout/IconCircleList"/>
    <dgm:cxn modelId="{B0354259-650A-4B34-A7A4-7ABAEFA8C439}" type="presParOf" srcId="{864138B5-5FA1-4F9C-A07B-004ED405E4CC}" destId="{F1165C09-4A68-4ED8-9C6D-0F8E73EA54A2}" srcOrd="0" destOrd="0" presId="urn:microsoft.com/office/officeart/2018/2/layout/IconCircleList"/>
    <dgm:cxn modelId="{2D367068-FD90-4A8F-9841-C3F443E881B5}" type="presParOf" srcId="{F1165C09-4A68-4ED8-9C6D-0F8E73EA54A2}" destId="{4E051442-260B-40F5-B1F8-45919255BCFC}" srcOrd="0" destOrd="0" presId="urn:microsoft.com/office/officeart/2018/2/layout/IconCircleList"/>
    <dgm:cxn modelId="{2D47ECF5-094A-47FC-AFAD-8A77057190FE}" type="presParOf" srcId="{F1165C09-4A68-4ED8-9C6D-0F8E73EA54A2}" destId="{8D980409-E460-4561-85C0-B296142AE796}" srcOrd="1" destOrd="0" presId="urn:microsoft.com/office/officeart/2018/2/layout/IconCircleList"/>
    <dgm:cxn modelId="{A70E533A-F5DB-4741-8EB2-D2D61E8B339F}" type="presParOf" srcId="{F1165C09-4A68-4ED8-9C6D-0F8E73EA54A2}" destId="{966A0263-B2A2-4CE0-948B-54C10878949E}" srcOrd="2" destOrd="0" presId="urn:microsoft.com/office/officeart/2018/2/layout/IconCircleList"/>
    <dgm:cxn modelId="{2748FD01-946C-4DD0-81D6-FCBA815ABF25}" type="presParOf" srcId="{F1165C09-4A68-4ED8-9C6D-0F8E73EA54A2}" destId="{EAFF747C-A7BC-4BBD-B6AF-0D13A3E9659D}" srcOrd="3" destOrd="0" presId="urn:microsoft.com/office/officeart/2018/2/layout/IconCircleList"/>
    <dgm:cxn modelId="{1855AFCF-831D-424F-A878-1451585190F4}" type="presParOf" srcId="{864138B5-5FA1-4F9C-A07B-004ED405E4CC}" destId="{33E1440B-82F4-402E-BB73-61A7976A5C65}" srcOrd="1" destOrd="0" presId="urn:microsoft.com/office/officeart/2018/2/layout/IconCircleList"/>
    <dgm:cxn modelId="{DA39E87F-6DA1-49C7-B801-00456D26AFB7}" type="presParOf" srcId="{864138B5-5FA1-4F9C-A07B-004ED405E4CC}" destId="{1A0A52E9-4286-45E4-A1B3-DB9B8BA5CFAE}" srcOrd="2" destOrd="0" presId="urn:microsoft.com/office/officeart/2018/2/layout/IconCircleList"/>
    <dgm:cxn modelId="{A0A46996-6705-4D38-85AC-09BB2C59D5F9}" type="presParOf" srcId="{1A0A52E9-4286-45E4-A1B3-DB9B8BA5CFAE}" destId="{D3322586-C2E4-453A-BFEE-25538DE966A7}" srcOrd="0" destOrd="0" presId="urn:microsoft.com/office/officeart/2018/2/layout/IconCircleList"/>
    <dgm:cxn modelId="{8BBED524-38CE-4650-9048-FFAA870394CD}" type="presParOf" srcId="{1A0A52E9-4286-45E4-A1B3-DB9B8BA5CFAE}" destId="{345F534B-E94F-4CA9-AB4D-4660AE192B91}" srcOrd="1" destOrd="0" presId="urn:microsoft.com/office/officeart/2018/2/layout/IconCircleList"/>
    <dgm:cxn modelId="{0413698F-BD9D-4F8F-BD99-598A0278194C}" type="presParOf" srcId="{1A0A52E9-4286-45E4-A1B3-DB9B8BA5CFAE}" destId="{F96C2601-8B27-43B2-87D4-29F7C1D03438}" srcOrd="2" destOrd="0" presId="urn:microsoft.com/office/officeart/2018/2/layout/IconCircleList"/>
    <dgm:cxn modelId="{4B08507E-4F08-4692-87C0-2AA18A53CD0F}" type="presParOf" srcId="{1A0A52E9-4286-45E4-A1B3-DB9B8BA5CFAE}" destId="{EE56150C-300D-420D-B739-9D91794EEDC4}" srcOrd="3" destOrd="0" presId="urn:microsoft.com/office/officeart/2018/2/layout/IconCircleList"/>
    <dgm:cxn modelId="{343CD636-7674-46CD-8648-8553695DDAF1}" type="presParOf" srcId="{864138B5-5FA1-4F9C-A07B-004ED405E4CC}" destId="{396A06E2-B547-41F3-A4AE-93495DBEEDD8}" srcOrd="3" destOrd="0" presId="urn:microsoft.com/office/officeart/2018/2/layout/IconCircleList"/>
    <dgm:cxn modelId="{96EBE1DB-5A50-4D9D-90BE-E8961295DE16}" type="presParOf" srcId="{864138B5-5FA1-4F9C-A07B-004ED405E4CC}" destId="{4B18AD4C-FE07-4D16-A256-2CA2CB9AA448}" srcOrd="4" destOrd="0" presId="urn:microsoft.com/office/officeart/2018/2/layout/IconCircleList"/>
    <dgm:cxn modelId="{C12E1D00-AE14-4495-9895-19591573FAC8}" type="presParOf" srcId="{4B18AD4C-FE07-4D16-A256-2CA2CB9AA448}" destId="{8EDA6528-EA28-4A43-A294-90A81AD41106}" srcOrd="0" destOrd="0" presId="urn:microsoft.com/office/officeart/2018/2/layout/IconCircleList"/>
    <dgm:cxn modelId="{BE315F1A-2CC2-480F-A632-9226767B7CE2}" type="presParOf" srcId="{4B18AD4C-FE07-4D16-A256-2CA2CB9AA448}" destId="{7532BCA4-6630-454F-B25D-4912FA96478A}" srcOrd="1" destOrd="0" presId="urn:microsoft.com/office/officeart/2018/2/layout/IconCircleList"/>
    <dgm:cxn modelId="{14794E76-3516-48FC-B2D6-293F04805056}" type="presParOf" srcId="{4B18AD4C-FE07-4D16-A256-2CA2CB9AA448}" destId="{4DD4AAB7-F288-4691-9C7E-F84F65CFA2B1}" srcOrd="2" destOrd="0" presId="urn:microsoft.com/office/officeart/2018/2/layout/IconCircleList"/>
    <dgm:cxn modelId="{5BF3B486-91AB-466B-9AF8-1E2CCB25ABFB}" type="presParOf" srcId="{4B18AD4C-FE07-4D16-A256-2CA2CB9AA448}" destId="{05B990EE-F790-4E15-B9E6-F11EB64649BB}" srcOrd="3" destOrd="0" presId="urn:microsoft.com/office/officeart/2018/2/layout/IconCircleList"/>
    <dgm:cxn modelId="{E8FD7F16-730B-402D-B75F-C700334D8378}" type="presParOf" srcId="{864138B5-5FA1-4F9C-A07B-004ED405E4CC}" destId="{62EF2DC1-1D9B-40CA-93F2-13A1D48B29CF}" srcOrd="5" destOrd="0" presId="urn:microsoft.com/office/officeart/2018/2/layout/IconCircleList"/>
    <dgm:cxn modelId="{2BB1F412-22FD-4694-9E7A-2BADD75E0845}" type="presParOf" srcId="{864138B5-5FA1-4F9C-A07B-004ED405E4CC}" destId="{092AD451-079F-4DFD-8B75-33FD49A43ECB}" srcOrd="6" destOrd="0" presId="urn:microsoft.com/office/officeart/2018/2/layout/IconCircleList"/>
    <dgm:cxn modelId="{648DFC5C-CB23-471B-93C8-52B120CB1F75}" type="presParOf" srcId="{092AD451-079F-4DFD-8B75-33FD49A43ECB}" destId="{2BBE0D11-4D0B-4164-A70D-5F96D65C92AD}" srcOrd="0" destOrd="0" presId="urn:microsoft.com/office/officeart/2018/2/layout/IconCircleList"/>
    <dgm:cxn modelId="{0D928421-413E-4A1D-BECD-21E1974C41AC}" type="presParOf" srcId="{092AD451-079F-4DFD-8B75-33FD49A43ECB}" destId="{03662F8D-98D5-48D3-9461-711E847D1CBC}" srcOrd="1" destOrd="0" presId="urn:microsoft.com/office/officeart/2018/2/layout/IconCircleList"/>
    <dgm:cxn modelId="{A78B404E-6ED3-4C0C-898A-4E602D07A319}" type="presParOf" srcId="{092AD451-079F-4DFD-8B75-33FD49A43ECB}" destId="{CB8F15DC-DCCF-48F5-BE16-EDA756CC0D76}" srcOrd="2" destOrd="0" presId="urn:microsoft.com/office/officeart/2018/2/layout/IconCircleList"/>
    <dgm:cxn modelId="{03FC1F83-21CE-4D39-9295-38AB71943548}" type="presParOf" srcId="{092AD451-079F-4DFD-8B75-33FD49A43ECB}" destId="{56C37EA3-8A06-4862-83A9-2BF5759912FF}" srcOrd="3" destOrd="0" presId="urn:microsoft.com/office/officeart/2018/2/layout/IconCircleList"/>
    <dgm:cxn modelId="{38B533D5-735C-42FC-9D0E-B376A4F15D55}" type="presParOf" srcId="{864138B5-5FA1-4F9C-A07B-004ED405E4CC}" destId="{CA49B22C-BC0C-4307-A5D0-2AC239798735}" srcOrd="7" destOrd="0" presId="urn:microsoft.com/office/officeart/2018/2/layout/IconCircleList"/>
    <dgm:cxn modelId="{0496F946-0CBA-4CCC-ACF1-E9320C8C97A5}" type="presParOf" srcId="{864138B5-5FA1-4F9C-A07B-004ED405E4CC}" destId="{4E9D5046-DC91-40C4-895F-DB9F527282E0}" srcOrd="8" destOrd="0" presId="urn:microsoft.com/office/officeart/2018/2/layout/IconCircleList"/>
    <dgm:cxn modelId="{3CA8FDB8-8CFD-46C2-AA6A-C515EFBFA682}" type="presParOf" srcId="{4E9D5046-DC91-40C4-895F-DB9F527282E0}" destId="{3CF21604-08CD-4A15-AF0F-8821E270BAE9}" srcOrd="0" destOrd="0" presId="urn:microsoft.com/office/officeart/2018/2/layout/IconCircleList"/>
    <dgm:cxn modelId="{89069B1A-37AE-49FB-AAB4-F604F32A1C16}" type="presParOf" srcId="{4E9D5046-DC91-40C4-895F-DB9F527282E0}" destId="{8492BBE6-EB31-4BF9-9087-AAEF08D2C9EF}" srcOrd="1" destOrd="0" presId="urn:microsoft.com/office/officeart/2018/2/layout/IconCircleList"/>
    <dgm:cxn modelId="{AAF34D39-C4AC-4023-BB87-02B4A032BEDD}" type="presParOf" srcId="{4E9D5046-DC91-40C4-895F-DB9F527282E0}" destId="{0F87742B-48BD-470B-9C4F-7B82D6C0A511}" srcOrd="2" destOrd="0" presId="urn:microsoft.com/office/officeart/2018/2/layout/IconCircleList"/>
    <dgm:cxn modelId="{6FCFA0DD-483F-4E4A-82E9-61A90D358D30}" type="presParOf" srcId="{4E9D5046-DC91-40C4-895F-DB9F527282E0}" destId="{2DDB03CA-60D8-4AD9-90AB-CEB946F5CF0B}" srcOrd="3" destOrd="0" presId="urn:microsoft.com/office/officeart/2018/2/layout/IconCircleList"/>
    <dgm:cxn modelId="{28E7978C-BA04-446E-9DB0-469B238E3FD6}" type="presParOf" srcId="{864138B5-5FA1-4F9C-A07B-004ED405E4CC}" destId="{73EF47D9-F1E4-47C1-94FA-0ADF62B20745}" srcOrd="9" destOrd="0" presId="urn:microsoft.com/office/officeart/2018/2/layout/IconCircleList"/>
    <dgm:cxn modelId="{8A726996-34B9-48DD-882A-E8951327757F}" type="presParOf" srcId="{864138B5-5FA1-4F9C-A07B-004ED405E4CC}" destId="{2CEF6B5E-BD5F-4B0E-A4E1-F01B041F01BE}" srcOrd="10" destOrd="0" presId="urn:microsoft.com/office/officeart/2018/2/layout/IconCircleList"/>
    <dgm:cxn modelId="{A39755DC-7474-497F-8BFE-7FEA7F66DC87}" type="presParOf" srcId="{2CEF6B5E-BD5F-4B0E-A4E1-F01B041F01BE}" destId="{702775AD-ECBA-4AB0-B900-9C8C5232E022}" srcOrd="0" destOrd="0" presId="urn:microsoft.com/office/officeart/2018/2/layout/IconCircleList"/>
    <dgm:cxn modelId="{2232E330-2DF4-4B9F-B1A8-B7F07DA91BE4}" type="presParOf" srcId="{2CEF6B5E-BD5F-4B0E-A4E1-F01B041F01BE}" destId="{784A80F2-1427-4BC3-BFFF-7E82D06AA8C1}" srcOrd="1" destOrd="0" presId="urn:microsoft.com/office/officeart/2018/2/layout/IconCircleList"/>
    <dgm:cxn modelId="{EB6D0C2D-DC94-403C-9A4C-02E9A1743ADB}" type="presParOf" srcId="{2CEF6B5E-BD5F-4B0E-A4E1-F01B041F01BE}" destId="{B9359263-E25F-4AFB-A4D4-7639C526158F}" srcOrd="2" destOrd="0" presId="urn:microsoft.com/office/officeart/2018/2/layout/IconCircleList"/>
    <dgm:cxn modelId="{573A61E2-910F-41C3-807D-716CF2CEBF99}" type="presParOf" srcId="{2CEF6B5E-BD5F-4B0E-A4E1-F01B041F01BE}" destId="{E4F59829-AC2D-4E2E-8085-816B13BE989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Public Alerting Systems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WarnCentralTexas.org – must register</a:t>
          </a:r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12FA43C9-9E28-457B-AFFC-98F29521B67B}">
      <dgm:prSet custT="1"/>
      <dgm:spPr/>
      <dgm:t>
        <a:bodyPr/>
        <a:lstStyle/>
        <a:p>
          <a:r>
            <a:rPr lang="en-US" sz="2000" dirty="0"/>
            <a:t>Accessible Hazard Alert System (AHAS) – deaf, blind, hard of hearing</a:t>
          </a:r>
        </a:p>
      </dgm:t>
    </dgm:pt>
    <dgm:pt modelId="{93C2C2F7-57E9-44BA-B62D-B6132D870211}" type="parTrans" cxnId="{0EBB99B8-DBCE-4251-AEAD-CC8964BC4B16}">
      <dgm:prSet/>
      <dgm:spPr/>
      <dgm:t>
        <a:bodyPr/>
        <a:lstStyle/>
        <a:p>
          <a:endParaRPr lang="en-US"/>
        </a:p>
      </dgm:t>
    </dgm:pt>
    <dgm:pt modelId="{01C940BC-EE4E-4152-B6EC-9ABFF2D619CA}" type="sibTrans" cxnId="{0EBB99B8-DBCE-4251-AEAD-CC8964BC4B16}">
      <dgm:prSet/>
      <dgm:spPr/>
      <dgm:t>
        <a:bodyPr/>
        <a:lstStyle/>
        <a:p>
          <a:endParaRPr lang="en-US"/>
        </a:p>
      </dgm:t>
    </dgm:pt>
    <dgm:pt modelId="{CB30D6DE-5A61-41A1-AF8E-92927ED03990}">
      <dgm:prSet custT="1"/>
      <dgm:spPr/>
      <dgm:t>
        <a:bodyPr/>
        <a:lstStyle/>
        <a:p>
          <a:r>
            <a:rPr lang="en-US" sz="2000" dirty="0"/>
            <a:t>KLBJ 590 AM / 99.7 FM Broadcast EAS</a:t>
          </a:r>
        </a:p>
      </dgm:t>
    </dgm:pt>
    <dgm:pt modelId="{AAD13BE4-6240-4CAD-A128-B26CB58F103F}" type="parTrans" cxnId="{164F5FEC-36A0-4EEB-9FA6-C79624520435}">
      <dgm:prSet/>
      <dgm:spPr/>
      <dgm:t>
        <a:bodyPr/>
        <a:lstStyle/>
        <a:p>
          <a:endParaRPr lang="en-US"/>
        </a:p>
      </dgm:t>
    </dgm:pt>
    <dgm:pt modelId="{BCDE67A5-8A3A-4F8A-8411-A41A6E039662}" type="sibTrans" cxnId="{164F5FEC-36A0-4EEB-9FA6-C79624520435}">
      <dgm:prSet/>
      <dgm:spPr/>
      <dgm:t>
        <a:bodyPr/>
        <a:lstStyle/>
        <a:p>
          <a:endParaRPr lang="en-US"/>
        </a:p>
      </dgm:t>
    </dgm:pt>
    <dgm:pt modelId="{DA5EE940-0A9B-4D6E-8F2D-82206939E47F}">
      <dgm:prSet custT="1"/>
      <dgm:spPr/>
      <dgm:t>
        <a:bodyPr/>
        <a:lstStyle/>
        <a:p>
          <a:r>
            <a:rPr lang="en-US" sz="2000" dirty="0"/>
            <a:t>FEMA - Integrated Public Alert &amp; Warning System (IPAWS)</a:t>
          </a:r>
        </a:p>
      </dgm:t>
    </dgm:pt>
    <dgm:pt modelId="{472CB90A-597D-4A79-BAAE-7115B171F3E5}" type="parTrans" cxnId="{AAAF87BB-DCD3-4D75-9AA1-E6F11FEF37EE}">
      <dgm:prSet/>
      <dgm:spPr/>
      <dgm:t>
        <a:bodyPr/>
        <a:lstStyle/>
        <a:p>
          <a:endParaRPr lang="en-US"/>
        </a:p>
      </dgm:t>
    </dgm:pt>
    <dgm:pt modelId="{39F904D3-477B-4697-8B9F-65788D9C71C5}" type="sibTrans" cxnId="{AAAF87BB-DCD3-4D75-9AA1-E6F11FEF37EE}">
      <dgm:prSet/>
      <dgm:spPr/>
      <dgm:t>
        <a:bodyPr/>
        <a:lstStyle/>
        <a:p>
          <a:endParaRPr lang="en-US"/>
        </a:p>
      </dgm:t>
    </dgm:pt>
    <dgm:pt modelId="{C647ECAB-A228-41CC-8B43-ECFF90568B6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Mobile Apps</a:t>
          </a:r>
        </a:p>
      </dgm:t>
    </dgm:pt>
    <dgm:pt modelId="{E6E140EB-E35E-439A-8BB6-966EDEB1502E}" type="parTrans" cxnId="{9C1786E3-273B-45BA-973C-3EB6434180E9}">
      <dgm:prSet/>
      <dgm:spPr/>
      <dgm:t>
        <a:bodyPr/>
        <a:lstStyle/>
        <a:p>
          <a:endParaRPr lang="en-US"/>
        </a:p>
      </dgm:t>
    </dgm:pt>
    <dgm:pt modelId="{82CC084A-202E-4948-A4CF-9B4C7E90A3E2}" type="sibTrans" cxnId="{9C1786E3-273B-45BA-973C-3EB6434180E9}">
      <dgm:prSet/>
      <dgm:spPr/>
      <dgm:t>
        <a:bodyPr/>
        <a:lstStyle/>
        <a:p>
          <a:endParaRPr lang="en-US"/>
        </a:p>
      </dgm:t>
    </dgm:pt>
    <dgm:pt modelId="{8E7C30ED-88E5-41BE-A52B-4D68BA0842B8}">
      <dgm:prSet custT="1"/>
      <dgm:spPr/>
      <dgm:t>
        <a:bodyPr/>
        <a:lstStyle/>
        <a:p>
          <a:r>
            <a:rPr lang="en-US" sz="2000" dirty="0"/>
            <a:t>FEMA </a:t>
          </a:r>
        </a:p>
      </dgm:t>
    </dgm:pt>
    <dgm:pt modelId="{14FC7624-6041-4635-A53D-97E64582E29C}" type="parTrans" cxnId="{45FB7E5E-72CF-49A7-B772-47A64F031AFB}">
      <dgm:prSet/>
      <dgm:spPr/>
      <dgm:t>
        <a:bodyPr/>
        <a:lstStyle/>
        <a:p>
          <a:endParaRPr lang="en-US"/>
        </a:p>
      </dgm:t>
    </dgm:pt>
    <dgm:pt modelId="{3192AE74-DC4B-436E-BB89-DCAE7741AC26}" type="sibTrans" cxnId="{45FB7E5E-72CF-49A7-B772-47A64F031AFB}">
      <dgm:prSet/>
      <dgm:spPr/>
      <dgm:t>
        <a:bodyPr/>
        <a:lstStyle/>
        <a:p>
          <a:endParaRPr lang="en-US"/>
        </a:p>
      </dgm:t>
    </dgm:pt>
    <dgm:pt modelId="{A8079C34-2446-443F-8FFE-140E122B257D}">
      <dgm:prSet custT="1"/>
      <dgm:spPr/>
      <dgm:t>
        <a:bodyPr/>
        <a:lstStyle/>
        <a:p>
          <a:r>
            <a:rPr lang="en-US" sz="2000" dirty="0" err="1"/>
            <a:t>ReadyCentralTexas</a:t>
          </a:r>
          <a:endParaRPr lang="en-US" sz="2000" dirty="0"/>
        </a:p>
      </dgm:t>
    </dgm:pt>
    <dgm:pt modelId="{3C0CF9D7-60CC-439F-AAA0-37714F33F591}" type="parTrans" cxnId="{F224C978-FBC9-4C08-B8B1-51729ABBF96C}">
      <dgm:prSet/>
      <dgm:spPr/>
      <dgm:t>
        <a:bodyPr/>
        <a:lstStyle/>
        <a:p>
          <a:endParaRPr lang="en-US"/>
        </a:p>
      </dgm:t>
    </dgm:pt>
    <dgm:pt modelId="{D42BD2CC-6615-44CA-BAA8-8F0E835DF303}" type="sibTrans" cxnId="{F224C978-FBC9-4C08-B8B1-51729ABBF96C}">
      <dgm:prSet/>
      <dgm:spPr/>
      <dgm:t>
        <a:bodyPr/>
        <a:lstStyle/>
        <a:p>
          <a:endParaRPr lang="en-US"/>
        </a:p>
      </dgm:t>
    </dgm:pt>
    <dgm:pt modelId="{EAE14023-DBA7-497C-A50B-83EBCB3F6455}">
      <dgm:prSet custT="1"/>
      <dgm:spPr/>
      <dgm:t>
        <a:bodyPr/>
        <a:lstStyle/>
        <a:p>
          <a:r>
            <a:rPr lang="en-US" sz="2000" dirty="0"/>
            <a:t>STEAR – must register</a:t>
          </a:r>
        </a:p>
      </dgm:t>
    </dgm:pt>
    <dgm:pt modelId="{5C3BB433-4276-41D5-8942-C7C508A8E3BC}" type="parTrans" cxnId="{043300C1-0E87-4C39-B11E-BE48F0D33962}">
      <dgm:prSet/>
      <dgm:spPr/>
    </dgm:pt>
    <dgm:pt modelId="{94A43C5F-FEC4-4CF5-A9C7-71967FDD54E4}" type="sibTrans" cxnId="{043300C1-0E87-4C39-B11E-BE48F0D33962}">
      <dgm:prSet/>
      <dgm:spPr/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2"/>
      <dgm:spPr/>
    </dgm:pt>
    <dgm:pt modelId="{146CD1EA-4D00-4E6C-A4E3-506095489ADE}" type="pres">
      <dgm:prSet presAssocID="{1D6BBFCD-5F04-4023-91EF-4131EFB9F29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2">
        <dgm:presLayoutVars>
          <dgm:bulletEnabled val="1"/>
        </dgm:presLayoutVars>
      </dgm:prSet>
      <dgm:spPr/>
    </dgm:pt>
    <dgm:pt modelId="{38BC6638-AC73-4D9C-8491-87603EDB16C6}" type="pres">
      <dgm:prSet presAssocID="{DCBB6921-5EFC-46A1-ABA8-DFA944B53486}" presName="spaceBetweenRectangles" presStyleCnt="0"/>
      <dgm:spPr/>
    </dgm:pt>
    <dgm:pt modelId="{1BBB4CA6-9B6A-4BC5-A7B2-532483D84F7E}" type="pres">
      <dgm:prSet presAssocID="{C647ECAB-A228-41CC-8B43-ECFF90568B63}" presName="parentLin" presStyleCnt="0"/>
      <dgm:spPr/>
    </dgm:pt>
    <dgm:pt modelId="{FF690317-74BA-4994-82F4-71DBCD8DD847}" type="pres">
      <dgm:prSet presAssocID="{C647ECAB-A228-41CC-8B43-ECFF90568B63}" presName="parentLeftMargin" presStyleLbl="node1" presStyleIdx="0" presStyleCnt="2"/>
      <dgm:spPr/>
    </dgm:pt>
    <dgm:pt modelId="{F61270E2-71D9-452F-946B-75EB0B461F68}" type="pres">
      <dgm:prSet presAssocID="{C647ECAB-A228-41CC-8B43-ECFF90568B6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E2CF75-9106-42F1-A09B-27F6DB56BB0A}" type="pres">
      <dgm:prSet presAssocID="{C647ECAB-A228-41CC-8B43-ECFF90568B63}" presName="negativeSpace" presStyleCnt="0"/>
      <dgm:spPr/>
    </dgm:pt>
    <dgm:pt modelId="{709E2432-25FE-4649-B4AE-747A3A163761}" type="pres">
      <dgm:prSet presAssocID="{C647ECAB-A228-41CC-8B43-ECFF90568B6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A3350B-D9D5-4234-9A36-C99704AEDFA9}" type="presOf" srcId="{EAE14023-DBA7-497C-A50B-83EBCB3F6455}" destId="{1FD20194-CDDC-4857-8D33-0F8A3D80AF94}" srcOrd="0" destOrd="1" presId="urn:microsoft.com/office/officeart/2005/8/layout/list1"/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45FB7E5E-72CF-49A7-B772-47A64F031AFB}" srcId="{C647ECAB-A228-41CC-8B43-ECFF90568B63}" destId="{8E7C30ED-88E5-41BE-A52B-4D68BA0842B8}" srcOrd="0" destOrd="0" parTransId="{14FC7624-6041-4635-A53D-97E64582E29C}" sibTransId="{3192AE74-DC4B-436E-BB89-DCAE7741AC26}"/>
    <dgm:cxn modelId="{F224C978-FBC9-4C08-B8B1-51729ABBF96C}" srcId="{C647ECAB-A228-41CC-8B43-ECFF90568B63}" destId="{A8079C34-2446-443F-8FFE-140E122B257D}" srcOrd="1" destOrd="0" parTransId="{3C0CF9D7-60CC-439F-AAA0-37714F33F591}" sibTransId="{D42BD2CC-6615-44CA-BAA8-8F0E835DF303}"/>
    <dgm:cxn modelId="{C88BEB8E-C70C-4016-9A66-AB9C3F59EE94}" type="presOf" srcId="{8E7C30ED-88E5-41BE-A52B-4D68BA0842B8}" destId="{709E2432-25FE-4649-B4AE-747A3A163761}" srcOrd="0" destOrd="0" presId="urn:microsoft.com/office/officeart/2005/8/layout/list1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B6D56CB8-9404-4149-8EAF-C5EFC3501311}" type="presOf" srcId="{C647ECAB-A228-41CC-8B43-ECFF90568B63}" destId="{F61270E2-71D9-452F-946B-75EB0B461F68}" srcOrd="1" destOrd="0" presId="urn:microsoft.com/office/officeart/2005/8/layout/list1"/>
    <dgm:cxn modelId="{0EBB99B8-DBCE-4251-AEAD-CC8964BC4B16}" srcId="{1D6BBFCD-5F04-4023-91EF-4131EFB9F298}" destId="{12FA43C9-9E28-457B-AFFC-98F29521B67B}" srcOrd="2" destOrd="0" parTransId="{93C2C2F7-57E9-44BA-B62D-B6132D870211}" sibTransId="{01C940BC-EE4E-4152-B6EC-9ABFF2D619CA}"/>
    <dgm:cxn modelId="{AAAF87BB-DCD3-4D75-9AA1-E6F11FEF37EE}" srcId="{1D6BBFCD-5F04-4023-91EF-4131EFB9F298}" destId="{DA5EE940-0A9B-4D6E-8F2D-82206939E47F}" srcOrd="4" destOrd="0" parTransId="{472CB90A-597D-4A79-BAAE-7115B171F3E5}" sibTransId="{39F904D3-477B-4697-8B9F-65788D9C71C5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BEDC91C0-1DD1-48F5-BB68-81AD14246455}" type="presOf" srcId="{CB30D6DE-5A61-41A1-AF8E-92927ED03990}" destId="{1FD20194-CDDC-4857-8D33-0F8A3D80AF94}" srcOrd="0" destOrd="3" presId="urn:microsoft.com/office/officeart/2005/8/layout/list1"/>
    <dgm:cxn modelId="{043300C1-0E87-4C39-B11E-BE48F0D33962}" srcId="{1D6BBFCD-5F04-4023-91EF-4131EFB9F298}" destId="{EAE14023-DBA7-497C-A50B-83EBCB3F6455}" srcOrd="1" destOrd="0" parTransId="{5C3BB433-4276-41D5-8942-C7C508A8E3BC}" sibTransId="{94A43C5F-FEC4-4CF5-A9C7-71967FDD54E4}"/>
    <dgm:cxn modelId="{01AB76C7-5AD2-49CA-A586-C78F001C6019}" type="presOf" srcId="{C647ECAB-A228-41CC-8B43-ECFF90568B63}" destId="{FF690317-74BA-4994-82F4-71DBCD8DD847}" srcOrd="0" destOrd="0" presId="urn:microsoft.com/office/officeart/2005/8/layout/list1"/>
    <dgm:cxn modelId="{851CD0D9-4FDA-4368-BE05-1C8ECE4346C1}" type="presOf" srcId="{DA5EE940-0A9B-4D6E-8F2D-82206939E47F}" destId="{1FD20194-CDDC-4857-8D33-0F8A3D80AF94}" srcOrd="0" destOrd="4" presId="urn:microsoft.com/office/officeart/2005/8/layout/list1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9C1786E3-273B-45BA-973C-3EB6434180E9}" srcId="{35690171-FE0F-4E0F-8035-50BACCBCCC6F}" destId="{C647ECAB-A228-41CC-8B43-ECFF90568B63}" srcOrd="1" destOrd="0" parTransId="{E6E140EB-E35E-439A-8BB6-966EDEB1502E}" sibTransId="{82CC084A-202E-4948-A4CF-9B4C7E90A3E2}"/>
    <dgm:cxn modelId="{5CA5D8E4-1111-4C81-854C-69420B850E06}" type="presOf" srcId="{A8079C34-2446-443F-8FFE-140E122B257D}" destId="{709E2432-25FE-4649-B4AE-747A3A163761}" srcOrd="0" destOrd="1" presId="urn:microsoft.com/office/officeart/2005/8/layout/list1"/>
    <dgm:cxn modelId="{164F5FEC-36A0-4EEB-9FA6-C79624520435}" srcId="{1D6BBFCD-5F04-4023-91EF-4131EFB9F298}" destId="{CB30D6DE-5A61-41A1-AF8E-92927ED03990}" srcOrd="3" destOrd="0" parTransId="{AAD13BE4-6240-4CAD-A128-B26CB58F103F}" sibTransId="{BCDE67A5-8A3A-4F8A-8411-A41A6E039662}"/>
    <dgm:cxn modelId="{9AB2DAED-3385-4B71-8706-452537A2407E}" type="presOf" srcId="{12FA43C9-9E28-457B-AFFC-98F29521B67B}" destId="{1FD20194-CDDC-4857-8D33-0F8A3D80AF94}" srcOrd="0" destOrd="2" presId="urn:microsoft.com/office/officeart/2005/8/layout/list1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  <dgm:cxn modelId="{746D51C3-868D-4441-BDD1-D06B8F61E202}" type="presParOf" srcId="{FDE4A3FA-6797-4641-87B9-8CDBFC573AF4}" destId="{38BC6638-AC73-4D9C-8491-87603EDB16C6}" srcOrd="3" destOrd="0" presId="urn:microsoft.com/office/officeart/2005/8/layout/list1"/>
    <dgm:cxn modelId="{15C6DBB9-5165-4AC8-B3EA-23D3F5F83000}" type="presParOf" srcId="{FDE4A3FA-6797-4641-87B9-8CDBFC573AF4}" destId="{1BBB4CA6-9B6A-4BC5-A7B2-532483D84F7E}" srcOrd="4" destOrd="0" presId="urn:microsoft.com/office/officeart/2005/8/layout/list1"/>
    <dgm:cxn modelId="{775E5C56-F45E-4887-B4C5-8D28696AEE30}" type="presParOf" srcId="{1BBB4CA6-9B6A-4BC5-A7B2-532483D84F7E}" destId="{FF690317-74BA-4994-82F4-71DBCD8DD847}" srcOrd="0" destOrd="0" presId="urn:microsoft.com/office/officeart/2005/8/layout/list1"/>
    <dgm:cxn modelId="{E47ECD92-97E4-4DD7-8B26-02D841AC45F1}" type="presParOf" srcId="{1BBB4CA6-9B6A-4BC5-A7B2-532483D84F7E}" destId="{F61270E2-71D9-452F-946B-75EB0B461F68}" srcOrd="1" destOrd="0" presId="urn:microsoft.com/office/officeart/2005/8/layout/list1"/>
    <dgm:cxn modelId="{56CCD45A-4F35-46F1-83D1-AC83302B9D20}" type="presParOf" srcId="{FDE4A3FA-6797-4641-87B9-8CDBFC573AF4}" destId="{BFE2CF75-9106-42F1-A09B-27F6DB56BB0A}" srcOrd="5" destOrd="0" presId="urn:microsoft.com/office/officeart/2005/8/layout/list1"/>
    <dgm:cxn modelId="{53DC5622-41B7-46CB-A795-3366938450D3}" type="presParOf" srcId="{FDE4A3FA-6797-4641-87B9-8CDBFC573AF4}" destId="{709E2432-25FE-4649-B4AE-747A3A1637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b="0" dirty="0"/>
            <a:t>Media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Facebook.com/</a:t>
          </a:r>
          <a:r>
            <a:rPr lang="en-US" sz="2000" dirty="0" err="1"/>
            <a:t>TravisCoEmergencyServices</a:t>
          </a:r>
          <a:endParaRPr lang="en-US" sz="2000" dirty="0"/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79BEBECE-125F-4006-B014-A97DEFBDC4BE}">
      <dgm:prSet custT="1"/>
      <dgm:spPr/>
      <dgm:t>
        <a:bodyPr/>
        <a:lstStyle/>
        <a:p>
          <a:r>
            <a:rPr lang="en-US" sz="2000" dirty="0"/>
            <a:t>211texas.org – emergency updates &amp; health and human services</a:t>
          </a:r>
        </a:p>
      </dgm:t>
    </dgm:pt>
    <dgm:pt modelId="{635C5965-2478-4629-863D-23B7AA97BEFF}" type="parTrans" cxnId="{0429ACDE-969D-4E5D-A614-A205F67C1E8F}">
      <dgm:prSet/>
      <dgm:spPr/>
      <dgm:t>
        <a:bodyPr/>
        <a:lstStyle/>
        <a:p>
          <a:endParaRPr lang="en-US"/>
        </a:p>
      </dgm:t>
    </dgm:pt>
    <dgm:pt modelId="{EE1D9A32-D964-4A50-AB7C-D2A655A9B012}" type="sibTrans" cxnId="{0429ACDE-969D-4E5D-A614-A205F67C1E8F}">
      <dgm:prSet/>
      <dgm:spPr/>
      <dgm:t>
        <a:bodyPr/>
        <a:lstStyle/>
        <a:p>
          <a:endParaRPr lang="en-US"/>
        </a:p>
      </dgm:t>
    </dgm:pt>
    <dgm:pt modelId="{E05B61FD-339C-46F9-BD79-ACC54A56EBD7}">
      <dgm:prSet custT="1"/>
      <dgm:spPr/>
      <dgm:t>
        <a:bodyPr/>
        <a:lstStyle/>
        <a:p>
          <a:r>
            <a:rPr lang="en-US" sz="2000" dirty="0"/>
            <a:t>ATXfloods.com – flood map</a:t>
          </a:r>
        </a:p>
      </dgm:t>
    </dgm:pt>
    <dgm:pt modelId="{B4F9ACA9-406E-4210-97D3-A6F82B3F1CCB}" type="parTrans" cxnId="{DAD76A56-8FC1-489C-9B9A-FE0E6804AB53}">
      <dgm:prSet/>
      <dgm:spPr/>
      <dgm:t>
        <a:bodyPr/>
        <a:lstStyle/>
        <a:p>
          <a:endParaRPr lang="en-US"/>
        </a:p>
      </dgm:t>
    </dgm:pt>
    <dgm:pt modelId="{9F5DFC6A-748C-46A8-BE48-1121CDD9D675}" type="sibTrans" cxnId="{DAD76A56-8FC1-489C-9B9A-FE0E6804AB53}">
      <dgm:prSet/>
      <dgm:spPr/>
      <dgm:t>
        <a:bodyPr/>
        <a:lstStyle/>
        <a:p>
          <a:endParaRPr lang="en-US"/>
        </a:p>
      </dgm:t>
    </dgm:pt>
    <dgm:pt modelId="{AF7624D2-431D-4CB5-98EB-27124F1473C0}">
      <dgm:prSet custT="1"/>
      <dgm:spPr/>
      <dgm:t>
        <a:bodyPr/>
        <a:lstStyle/>
        <a:p>
          <a:r>
            <a:rPr lang="en-US" sz="2000" dirty="0"/>
            <a:t>tfswildfires.com –  wildfire map</a:t>
          </a:r>
        </a:p>
      </dgm:t>
    </dgm:pt>
    <dgm:pt modelId="{75A98E5D-7858-459B-8763-E8447F80CE3B}" type="parTrans" cxnId="{B275A555-B17F-45C2-9630-D9DB27533138}">
      <dgm:prSet/>
      <dgm:spPr/>
      <dgm:t>
        <a:bodyPr/>
        <a:lstStyle/>
        <a:p>
          <a:endParaRPr lang="en-US"/>
        </a:p>
      </dgm:t>
    </dgm:pt>
    <dgm:pt modelId="{CD73F86C-BC67-44D6-92CE-B78C12EC1F72}" type="sibTrans" cxnId="{B275A555-B17F-45C2-9630-D9DB27533138}">
      <dgm:prSet/>
      <dgm:spPr/>
      <dgm:t>
        <a:bodyPr/>
        <a:lstStyle/>
        <a:p>
          <a:endParaRPr lang="en-US"/>
        </a:p>
      </dgm:t>
    </dgm:pt>
    <dgm:pt modelId="{DC379A74-6BCC-4376-B0EB-1A5E72D64AA0}">
      <dgm:prSet/>
      <dgm:spPr/>
      <dgm:t>
        <a:bodyPr/>
        <a:lstStyle/>
        <a:p>
          <a:endParaRPr lang="en-US" sz="2800" dirty="0"/>
        </a:p>
      </dgm:t>
    </dgm:pt>
    <dgm:pt modelId="{5464E3E5-BF10-424B-B450-612844E11C6E}" type="parTrans" cxnId="{04DB9287-9C03-4CB6-A638-A6156FE8861E}">
      <dgm:prSet/>
      <dgm:spPr/>
      <dgm:t>
        <a:bodyPr/>
        <a:lstStyle/>
        <a:p>
          <a:endParaRPr lang="en-US"/>
        </a:p>
      </dgm:t>
    </dgm:pt>
    <dgm:pt modelId="{2D35C135-457E-4450-8AEB-712A139D244A}" type="sibTrans" cxnId="{04DB9287-9C03-4CB6-A638-A6156FE8861E}">
      <dgm:prSet/>
      <dgm:spPr/>
      <dgm:t>
        <a:bodyPr/>
        <a:lstStyle/>
        <a:p>
          <a:endParaRPr lang="en-US"/>
        </a:p>
      </dgm:t>
    </dgm:pt>
    <dgm:pt modelId="{D3B00F2D-1182-4D8D-AF71-5BC83891A48F}">
      <dgm:prSet custT="1"/>
      <dgm:spPr/>
      <dgm:t>
        <a:bodyPr/>
        <a:lstStyle/>
        <a:p>
          <a:endParaRPr lang="en-US" sz="2000" dirty="0"/>
        </a:p>
      </dgm:t>
    </dgm:pt>
    <dgm:pt modelId="{FAE972C0-49EE-40EE-8227-7E3C64F2DB2B}" type="parTrans" cxnId="{45DB1EBD-4148-47E6-819D-E993364C7553}">
      <dgm:prSet/>
      <dgm:spPr/>
      <dgm:t>
        <a:bodyPr/>
        <a:lstStyle/>
        <a:p>
          <a:endParaRPr lang="en-US"/>
        </a:p>
      </dgm:t>
    </dgm:pt>
    <dgm:pt modelId="{B4D1778B-A04A-4A98-B5AF-F9219154D8E8}" type="sibTrans" cxnId="{45DB1EBD-4148-47E6-819D-E993364C7553}">
      <dgm:prSet/>
      <dgm:spPr/>
      <dgm:t>
        <a:bodyPr/>
        <a:lstStyle/>
        <a:p>
          <a:endParaRPr lang="en-US"/>
        </a:p>
      </dgm:t>
    </dgm:pt>
    <dgm:pt modelId="{4C3E0073-2C73-45F0-8E7A-D3CD351D033B}">
      <dgm:prSet custT="1"/>
      <dgm:spPr/>
      <dgm:t>
        <a:bodyPr/>
        <a:lstStyle/>
        <a:p>
          <a:r>
            <a:rPr lang="en-US" sz="2000" dirty="0"/>
            <a:t>Drivetexas.org – road closure map</a:t>
          </a:r>
        </a:p>
      </dgm:t>
    </dgm:pt>
    <dgm:pt modelId="{43F42E7E-AA8F-4AAE-820A-8CE4815A0C7B}" type="parTrans" cxnId="{3C46E6D6-314F-48C8-8EFA-830E85048CA6}">
      <dgm:prSet/>
      <dgm:spPr/>
      <dgm:t>
        <a:bodyPr/>
        <a:lstStyle/>
        <a:p>
          <a:endParaRPr lang="en-US"/>
        </a:p>
      </dgm:t>
    </dgm:pt>
    <dgm:pt modelId="{8CF74903-8033-4682-B86A-211E91F6C1AA}" type="sibTrans" cxnId="{3C46E6D6-314F-48C8-8EFA-830E85048CA6}">
      <dgm:prSet/>
      <dgm:spPr/>
      <dgm:t>
        <a:bodyPr/>
        <a:lstStyle/>
        <a:p>
          <a:endParaRPr lang="en-US"/>
        </a:p>
      </dgm:t>
    </dgm:pt>
    <dgm:pt modelId="{8D5C62CE-DC37-49D1-A791-10154F744645}">
      <dgm:prSet/>
      <dgm:spPr/>
      <dgm:t>
        <a:bodyPr/>
        <a:lstStyle/>
        <a:p>
          <a:endParaRPr lang="en-US" sz="2800" dirty="0"/>
        </a:p>
      </dgm:t>
    </dgm:pt>
    <dgm:pt modelId="{6A27D20E-1126-4929-8FB1-04A519BAC008}" type="parTrans" cxnId="{CD673FB6-A07A-4E36-8764-BEAD5444D11D}">
      <dgm:prSet/>
      <dgm:spPr/>
      <dgm:t>
        <a:bodyPr/>
        <a:lstStyle/>
        <a:p>
          <a:endParaRPr lang="en-US"/>
        </a:p>
      </dgm:t>
    </dgm:pt>
    <dgm:pt modelId="{A42915E7-02CD-4929-89AC-CD6EE326983C}" type="sibTrans" cxnId="{CD673FB6-A07A-4E36-8764-BEAD5444D11D}">
      <dgm:prSet/>
      <dgm:spPr/>
      <dgm:t>
        <a:bodyPr/>
        <a:lstStyle/>
        <a:p>
          <a:endParaRPr lang="en-US"/>
        </a:p>
      </dgm:t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1"/>
      <dgm:spPr/>
    </dgm:pt>
    <dgm:pt modelId="{146CD1EA-4D00-4E6C-A4E3-506095489ADE}" type="pres">
      <dgm:prSet presAssocID="{1D6BBFCD-5F04-4023-91EF-4131EFB9F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EA14AB28-A53E-40A0-B7F7-C4642AAC486A}" type="presOf" srcId="{E05B61FD-339C-46F9-BD79-ACC54A56EBD7}" destId="{1FD20194-CDDC-4857-8D33-0F8A3D80AF94}" srcOrd="0" destOrd="2" presId="urn:microsoft.com/office/officeart/2005/8/layout/list1"/>
    <dgm:cxn modelId="{0E24732E-10B4-4989-8C62-E9269175AE19}" type="presOf" srcId="{DC379A74-6BCC-4376-B0EB-1A5E72D64AA0}" destId="{1FD20194-CDDC-4857-8D33-0F8A3D80AF94}" srcOrd="0" destOrd="7" presId="urn:microsoft.com/office/officeart/2005/8/layout/list1"/>
    <dgm:cxn modelId="{A78F563E-A8B1-428D-84CF-4E1DBE24C1CB}" type="presOf" srcId="{AF7624D2-431D-4CB5-98EB-27124F1473C0}" destId="{1FD20194-CDDC-4857-8D33-0F8A3D80AF94}" srcOrd="0" destOrd="3" presId="urn:microsoft.com/office/officeart/2005/8/layout/list1"/>
    <dgm:cxn modelId="{B275A555-B17F-45C2-9630-D9DB27533138}" srcId="{1D6BBFCD-5F04-4023-91EF-4131EFB9F298}" destId="{AF7624D2-431D-4CB5-98EB-27124F1473C0}" srcOrd="3" destOrd="0" parTransId="{75A98E5D-7858-459B-8763-E8447F80CE3B}" sibTransId="{CD73F86C-BC67-44D6-92CE-B78C12EC1F72}"/>
    <dgm:cxn modelId="{5A434476-BCA0-4F34-8748-4C63EA036185}" type="presOf" srcId="{79BEBECE-125F-4006-B014-A97DEFBDC4BE}" destId="{1FD20194-CDDC-4857-8D33-0F8A3D80AF94}" srcOrd="0" destOrd="1" presId="urn:microsoft.com/office/officeart/2005/8/layout/list1"/>
    <dgm:cxn modelId="{DAD76A56-8FC1-489C-9B9A-FE0E6804AB53}" srcId="{1D6BBFCD-5F04-4023-91EF-4131EFB9F298}" destId="{E05B61FD-339C-46F9-BD79-ACC54A56EBD7}" srcOrd="2" destOrd="0" parTransId="{B4F9ACA9-406E-4210-97D3-A6F82B3F1CCB}" sibTransId="{9F5DFC6A-748C-46A8-BE48-1121CDD9D675}"/>
    <dgm:cxn modelId="{E65E3779-2437-4A58-8E09-CB924DAF3E44}" type="presOf" srcId="{4C3E0073-2C73-45F0-8E7A-D3CD351D033B}" destId="{1FD20194-CDDC-4857-8D33-0F8A3D80AF94}" srcOrd="0" destOrd="4" presId="urn:microsoft.com/office/officeart/2005/8/layout/list1"/>
    <dgm:cxn modelId="{04DB9287-9C03-4CB6-A638-A6156FE8861E}" srcId="{1D6BBFCD-5F04-4023-91EF-4131EFB9F298}" destId="{DC379A74-6BCC-4376-B0EB-1A5E72D64AA0}" srcOrd="7" destOrd="0" parTransId="{5464E3E5-BF10-424B-B450-612844E11C6E}" sibTransId="{2D35C135-457E-4450-8AEB-712A139D244A}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CD673FB6-A07A-4E36-8764-BEAD5444D11D}" srcId="{1D6BBFCD-5F04-4023-91EF-4131EFB9F298}" destId="{8D5C62CE-DC37-49D1-A791-10154F744645}" srcOrd="6" destOrd="0" parTransId="{6A27D20E-1126-4929-8FB1-04A519BAC008}" sibTransId="{A42915E7-02CD-4929-89AC-CD6EE326983C}"/>
    <dgm:cxn modelId="{45DB1EBD-4148-47E6-819D-E993364C7553}" srcId="{1D6BBFCD-5F04-4023-91EF-4131EFB9F298}" destId="{D3B00F2D-1182-4D8D-AF71-5BC83891A48F}" srcOrd="5" destOrd="0" parTransId="{FAE972C0-49EE-40EE-8227-7E3C64F2DB2B}" sibTransId="{B4D1778B-A04A-4A98-B5AF-F9219154D8E8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ADAF21BF-B33E-481A-88BF-3FE1E56DFFB6}" type="presOf" srcId="{D3B00F2D-1182-4D8D-AF71-5BC83891A48F}" destId="{1FD20194-CDDC-4857-8D33-0F8A3D80AF94}" srcOrd="0" destOrd="5" presId="urn:microsoft.com/office/officeart/2005/8/layout/list1"/>
    <dgm:cxn modelId="{3C46E6D6-314F-48C8-8EFA-830E85048CA6}" srcId="{1D6BBFCD-5F04-4023-91EF-4131EFB9F298}" destId="{4C3E0073-2C73-45F0-8E7A-D3CD351D033B}" srcOrd="4" destOrd="0" parTransId="{43F42E7E-AA8F-4AAE-820A-8CE4815A0C7B}" sibTransId="{8CF74903-8033-4682-B86A-211E91F6C1AA}"/>
    <dgm:cxn modelId="{0429ACDE-969D-4E5D-A614-A205F67C1E8F}" srcId="{1D6BBFCD-5F04-4023-91EF-4131EFB9F298}" destId="{79BEBECE-125F-4006-B014-A97DEFBDC4BE}" srcOrd="1" destOrd="0" parTransId="{635C5965-2478-4629-863D-23B7AA97BEFF}" sibTransId="{EE1D9A32-D964-4A50-AB7C-D2A655A9B012}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660EB8FF-B794-4A57-966C-2523534DD7C6}" type="presOf" srcId="{8D5C62CE-DC37-49D1-A791-10154F744645}" destId="{1FD20194-CDDC-4857-8D33-0F8A3D80AF94}" srcOrd="0" destOrd="6" presId="urn:microsoft.com/office/officeart/2005/8/layout/list1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46193-2F18-4656-88A2-42EADB56D6A2}">
      <dsp:nvSpPr>
        <dsp:cNvPr id="0" name=""/>
        <dsp:cNvSpPr/>
      </dsp:nvSpPr>
      <dsp:spPr>
        <a:xfrm rot="5400000">
          <a:off x="2495396" y="1190262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BECOMING YOUR OWN</a:t>
          </a:r>
          <a:endParaRPr lang="en-US" sz="1200" kern="1200" dirty="0"/>
        </a:p>
      </dsp:txBody>
      <dsp:txXfrm rot="-5400000">
        <a:off x="2824119" y="1339130"/>
        <a:ext cx="981457" cy="1128112"/>
      </dsp:txXfrm>
    </dsp:sp>
    <dsp:sp modelId="{456C5013-F77E-4959-8E4E-4A47EBCCB860}">
      <dsp:nvSpPr>
        <dsp:cNvPr id="0" name=""/>
        <dsp:cNvSpPr/>
      </dsp:nvSpPr>
      <dsp:spPr>
        <a:xfrm>
          <a:off x="4071039" y="1411514"/>
          <a:ext cx="1829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F356B-BDA2-4A6A-9256-A5B75BB1FF92}">
      <dsp:nvSpPr>
        <dsp:cNvPr id="0" name=""/>
        <dsp:cNvSpPr/>
      </dsp:nvSpPr>
      <dsp:spPr>
        <a:xfrm rot="5400000">
          <a:off x="955481" y="1190262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284204" y="1339130"/>
        <a:ext cx="981457" cy="1128112"/>
      </dsp:txXfrm>
    </dsp:sp>
    <dsp:sp modelId="{C455D3EE-F6D6-462F-92A3-58A98D8C7F31}">
      <dsp:nvSpPr>
        <dsp:cNvPr id="0" name=""/>
        <dsp:cNvSpPr/>
      </dsp:nvSpPr>
      <dsp:spPr>
        <a:xfrm rot="5400000">
          <a:off x="1722488" y="2581365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FIRST RESPONDER</a:t>
          </a:r>
          <a:endParaRPr lang="en-US" sz="1200" kern="1200"/>
        </a:p>
      </dsp:txBody>
      <dsp:txXfrm rot="-5400000">
        <a:off x="2051211" y="2730233"/>
        <a:ext cx="981457" cy="1128112"/>
      </dsp:txXfrm>
    </dsp:sp>
    <dsp:sp modelId="{979AC536-6124-4908-935F-EE3CDBB9DC3C}">
      <dsp:nvSpPr>
        <dsp:cNvPr id="0" name=""/>
        <dsp:cNvSpPr/>
      </dsp:nvSpPr>
      <dsp:spPr>
        <a:xfrm>
          <a:off x="0" y="2802617"/>
          <a:ext cx="1770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78412-E197-4A61-BC35-74F4F5B37A40}">
      <dsp:nvSpPr>
        <dsp:cNvPr id="0" name=""/>
        <dsp:cNvSpPr/>
      </dsp:nvSpPr>
      <dsp:spPr>
        <a:xfrm rot="5400000">
          <a:off x="3262403" y="2581365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591126" y="2730233"/>
        <a:ext cx="981457" cy="1128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72C3-2002-4F99-B800-D4871FFBEE79}">
      <dsp:nvSpPr>
        <dsp:cNvPr id="0" name=""/>
        <dsp:cNvSpPr/>
      </dsp:nvSpPr>
      <dsp:spPr>
        <a:xfrm>
          <a:off x="432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F52AF-182E-464B-B1FE-6FDEB5073A18}">
      <dsp:nvSpPr>
        <dsp:cNvPr id="0" name=""/>
        <dsp:cNvSpPr/>
      </dsp:nvSpPr>
      <dsp:spPr>
        <a:xfrm>
          <a:off x="118386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37C2-2745-49A7-8C73-4A3A55836EAA}">
      <dsp:nvSpPr>
        <dsp:cNvPr id="0" name=""/>
        <dsp:cNvSpPr/>
      </dsp:nvSpPr>
      <dsp:spPr>
        <a:xfrm>
          <a:off x="682478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Travis County ESD #10</a:t>
          </a:r>
        </a:p>
      </dsp:txBody>
      <dsp:txXfrm>
        <a:off x="682478" y="293537"/>
        <a:ext cx="1323970" cy="561684"/>
      </dsp:txXfrm>
    </dsp:sp>
    <dsp:sp modelId="{DE1B929E-02F8-46DC-AB68-F2AFBF20B9E9}">
      <dsp:nvSpPr>
        <dsp:cNvPr id="0" name=""/>
        <dsp:cNvSpPr/>
      </dsp:nvSpPr>
      <dsp:spPr>
        <a:xfrm>
          <a:off x="2237140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0097B-353E-45EC-B880-7F9D7BF3E3E9}">
      <dsp:nvSpPr>
        <dsp:cNvPr id="0" name=""/>
        <dsp:cNvSpPr/>
      </dsp:nvSpPr>
      <dsp:spPr>
        <a:xfrm>
          <a:off x="2355094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A4640-989E-443E-B538-1844DE93933A}">
      <dsp:nvSpPr>
        <dsp:cNvPr id="0" name=""/>
        <dsp:cNvSpPr/>
      </dsp:nvSpPr>
      <dsp:spPr>
        <a:xfrm>
          <a:off x="2919185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 Square Miles</a:t>
          </a:r>
        </a:p>
      </dsp:txBody>
      <dsp:txXfrm>
        <a:off x="2919185" y="293537"/>
        <a:ext cx="1323970" cy="561684"/>
      </dsp:txXfrm>
    </dsp:sp>
    <dsp:sp modelId="{992226A9-7342-40FD-AF21-20EEBF089D3E}">
      <dsp:nvSpPr>
        <dsp:cNvPr id="0" name=""/>
        <dsp:cNvSpPr/>
      </dsp:nvSpPr>
      <dsp:spPr>
        <a:xfrm>
          <a:off x="432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A3156-B9A1-41DC-B9FA-280A336A89E6}">
      <dsp:nvSpPr>
        <dsp:cNvPr id="0" name=""/>
        <dsp:cNvSpPr/>
      </dsp:nvSpPr>
      <dsp:spPr>
        <a:xfrm>
          <a:off x="118386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A0404-C2E3-4940-B17F-FB1E16387CF4}">
      <dsp:nvSpPr>
        <dsp:cNvPr id="0" name=""/>
        <dsp:cNvSpPr/>
      </dsp:nvSpPr>
      <dsp:spPr>
        <a:xfrm>
          <a:off x="682478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Service 8000 Residents</a:t>
          </a:r>
        </a:p>
        <a:p>
          <a:pPr marL="0" lvl="0" indent="0" algn="l" defTabSz="622300"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682478" y="1379491"/>
        <a:ext cx="1323970" cy="561684"/>
      </dsp:txXfrm>
    </dsp:sp>
    <dsp:sp modelId="{5E46083F-4BA5-4538-AA65-D47BE0F2268E}">
      <dsp:nvSpPr>
        <dsp:cNvPr id="0" name=""/>
        <dsp:cNvSpPr/>
      </dsp:nvSpPr>
      <dsp:spPr>
        <a:xfrm>
          <a:off x="2237140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51ED8-9503-476E-A257-B0C6915D301C}">
      <dsp:nvSpPr>
        <dsp:cNvPr id="0" name=""/>
        <dsp:cNvSpPr/>
      </dsp:nvSpPr>
      <dsp:spPr>
        <a:xfrm>
          <a:off x="2355094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35604-2D93-4CED-97E3-A25A544350C7}">
      <dsp:nvSpPr>
        <dsp:cNvPr id="0" name=""/>
        <dsp:cNvSpPr/>
      </dsp:nvSpPr>
      <dsp:spPr>
        <a:xfrm>
          <a:off x="2919185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600 Calls / Year</a:t>
          </a:r>
        </a:p>
      </dsp:txBody>
      <dsp:txXfrm>
        <a:off x="2919185" y="1379491"/>
        <a:ext cx="1323970" cy="561684"/>
      </dsp:txXfrm>
    </dsp:sp>
    <dsp:sp modelId="{03263B24-87D2-41FC-90C4-C2FD046A8CF2}">
      <dsp:nvSpPr>
        <dsp:cNvPr id="0" name=""/>
        <dsp:cNvSpPr/>
      </dsp:nvSpPr>
      <dsp:spPr>
        <a:xfrm>
          <a:off x="432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F8226-2A71-43BE-A88E-726EDF649030}">
      <dsp:nvSpPr>
        <dsp:cNvPr id="0" name=""/>
        <dsp:cNvSpPr/>
      </dsp:nvSpPr>
      <dsp:spPr>
        <a:xfrm>
          <a:off x="118386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40F38-A354-4746-8AC0-E3FE54452F08}">
      <dsp:nvSpPr>
        <dsp:cNvPr id="0" name=""/>
        <dsp:cNvSpPr/>
      </dsp:nvSpPr>
      <dsp:spPr>
        <a:xfrm>
          <a:off x="682478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Various Call Types</a:t>
          </a:r>
        </a:p>
      </dsp:txBody>
      <dsp:txXfrm>
        <a:off x="682478" y="2465446"/>
        <a:ext cx="1323970" cy="561684"/>
      </dsp:txXfrm>
    </dsp:sp>
    <dsp:sp modelId="{C24FDC4F-7438-42E0-B9F5-944AB0FEBEA4}">
      <dsp:nvSpPr>
        <dsp:cNvPr id="0" name=""/>
        <dsp:cNvSpPr/>
      </dsp:nvSpPr>
      <dsp:spPr>
        <a:xfrm>
          <a:off x="2237140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F6DBC-64A3-44F5-8D8B-AECAF573B4F4}">
      <dsp:nvSpPr>
        <dsp:cNvPr id="0" name=""/>
        <dsp:cNvSpPr/>
      </dsp:nvSpPr>
      <dsp:spPr>
        <a:xfrm>
          <a:off x="2355094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A3403-A4E5-4B12-8000-4D881954FAB1}">
      <dsp:nvSpPr>
        <dsp:cNvPr id="0" name=""/>
        <dsp:cNvSpPr/>
      </dsp:nvSpPr>
      <dsp:spPr>
        <a:xfrm>
          <a:off x="2919185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kern="1200" dirty="0"/>
            <a:t>4.5 Minute</a:t>
          </a:r>
        </a:p>
        <a:p>
          <a:pPr marL="0"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Response Time</a:t>
          </a:r>
        </a:p>
      </dsp:txBody>
      <dsp:txXfrm>
        <a:off x="2919185" y="2465446"/>
        <a:ext cx="1323970" cy="561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1442-260B-40F5-B1F8-45919255BCFC}">
      <dsp:nvSpPr>
        <dsp:cNvPr id="0" name=""/>
        <dsp:cNvSpPr/>
      </dsp:nvSpPr>
      <dsp:spPr>
        <a:xfrm>
          <a:off x="71928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80409-E460-4561-85C0-B296142AE796}">
      <dsp:nvSpPr>
        <dsp:cNvPr id="0" name=""/>
        <dsp:cNvSpPr/>
      </dsp:nvSpPr>
      <dsp:spPr>
        <a:xfrm>
          <a:off x="224436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F747C-A7BC-4BBD-B6AF-0D13A3E9659D}">
      <dsp:nvSpPr>
        <dsp:cNvPr id="0" name=""/>
        <dsp:cNvSpPr/>
      </dsp:nvSpPr>
      <dsp:spPr>
        <a:xfrm>
          <a:off x="953782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before the season</a:t>
          </a:r>
        </a:p>
      </dsp:txBody>
      <dsp:txXfrm>
        <a:off x="953782" y="346592"/>
        <a:ext cx="1711834" cy="726232"/>
      </dsp:txXfrm>
    </dsp:sp>
    <dsp:sp modelId="{D3322586-C2E4-453A-BFEE-25538DE966A7}">
      <dsp:nvSpPr>
        <dsp:cNvPr id="0" name=""/>
        <dsp:cNvSpPr/>
      </dsp:nvSpPr>
      <dsp:spPr>
        <a:xfrm>
          <a:off x="2963890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F534B-E94F-4CA9-AB4D-4660AE192B91}">
      <dsp:nvSpPr>
        <dsp:cNvPr id="0" name=""/>
        <dsp:cNvSpPr/>
      </dsp:nvSpPr>
      <dsp:spPr>
        <a:xfrm>
          <a:off x="3116399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6150C-300D-420D-B739-9D91794EEDC4}">
      <dsp:nvSpPr>
        <dsp:cNvPr id="0" name=""/>
        <dsp:cNvSpPr/>
      </dsp:nvSpPr>
      <dsp:spPr>
        <a:xfrm>
          <a:off x="3845744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for both sheltering and evacuating</a:t>
          </a:r>
        </a:p>
      </dsp:txBody>
      <dsp:txXfrm>
        <a:off x="3845744" y="346592"/>
        <a:ext cx="1711834" cy="726232"/>
      </dsp:txXfrm>
    </dsp:sp>
    <dsp:sp modelId="{8EDA6528-EA28-4A43-A294-90A81AD41106}">
      <dsp:nvSpPr>
        <dsp:cNvPr id="0" name=""/>
        <dsp:cNvSpPr/>
      </dsp:nvSpPr>
      <dsp:spPr>
        <a:xfrm>
          <a:off x="71928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BCA4-6630-454F-B25D-4912FA96478A}">
      <dsp:nvSpPr>
        <dsp:cNvPr id="0" name=""/>
        <dsp:cNvSpPr/>
      </dsp:nvSpPr>
      <dsp:spPr>
        <a:xfrm>
          <a:off x="224436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990EE-F790-4E15-B9E6-F11EB64649BB}">
      <dsp:nvSpPr>
        <dsp:cNvPr id="0" name=""/>
        <dsp:cNvSpPr/>
      </dsp:nvSpPr>
      <dsp:spPr>
        <a:xfrm>
          <a:off x="953782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Ensure kits are season appropriate</a:t>
          </a:r>
        </a:p>
      </dsp:txBody>
      <dsp:txXfrm>
        <a:off x="953782" y="1812552"/>
        <a:ext cx="1711834" cy="726232"/>
      </dsp:txXfrm>
    </dsp:sp>
    <dsp:sp modelId="{2BBE0D11-4D0B-4164-A70D-5F96D65C92AD}">
      <dsp:nvSpPr>
        <dsp:cNvPr id="0" name=""/>
        <dsp:cNvSpPr/>
      </dsp:nvSpPr>
      <dsp:spPr>
        <a:xfrm>
          <a:off x="2963890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2F8D-98D5-48D3-9461-711E847D1CBC}">
      <dsp:nvSpPr>
        <dsp:cNvPr id="0" name=""/>
        <dsp:cNvSpPr/>
      </dsp:nvSpPr>
      <dsp:spPr>
        <a:xfrm>
          <a:off x="3116399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37EA3-8A06-4862-83A9-2BF5759912FF}">
      <dsp:nvSpPr>
        <dsp:cNvPr id="0" name=""/>
        <dsp:cNvSpPr/>
      </dsp:nvSpPr>
      <dsp:spPr>
        <a:xfrm>
          <a:off x="3845744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Have a pre-made list for quick packing during evacuations</a:t>
          </a:r>
        </a:p>
      </dsp:txBody>
      <dsp:txXfrm>
        <a:off x="3845744" y="1812552"/>
        <a:ext cx="1711834" cy="726232"/>
      </dsp:txXfrm>
    </dsp:sp>
    <dsp:sp modelId="{3CF21604-08CD-4A15-AF0F-8821E270BAE9}">
      <dsp:nvSpPr>
        <dsp:cNvPr id="0" name=""/>
        <dsp:cNvSpPr/>
      </dsp:nvSpPr>
      <dsp:spPr>
        <a:xfrm>
          <a:off x="71928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BBE6-EB31-4BF9-9087-AAEF08D2C9EF}">
      <dsp:nvSpPr>
        <dsp:cNvPr id="0" name=""/>
        <dsp:cNvSpPr/>
      </dsp:nvSpPr>
      <dsp:spPr>
        <a:xfrm>
          <a:off x="224436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B03CA-60D8-4AD9-90AB-CEB946F5CF0B}">
      <dsp:nvSpPr>
        <dsp:cNvPr id="0" name=""/>
        <dsp:cNvSpPr/>
      </dsp:nvSpPr>
      <dsp:spPr>
        <a:xfrm>
          <a:off x="953782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Tailor your kit to your family’s needs</a:t>
          </a:r>
        </a:p>
      </dsp:txBody>
      <dsp:txXfrm>
        <a:off x="953782" y="3278512"/>
        <a:ext cx="1711834" cy="726232"/>
      </dsp:txXfrm>
    </dsp:sp>
    <dsp:sp modelId="{702775AD-ECBA-4AB0-B900-9C8C5232E022}">
      <dsp:nvSpPr>
        <dsp:cNvPr id="0" name=""/>
        <dsp:cNvSpPr/>
      </dsp:nvSpPr>
      <dsp:spPr>
        <a:xfrm>
          <a:off x="2963890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A80F2-1427-4BC3-BFFF-7E82D06AA8C1}">
      <dsp:nvSpPr>
        <dsp:cNvPr id="0" name=""/>
        <dsp:cNvSpPr/>
      </dsp:nvSpPr>
      <dsp:spPr>
        <a:xfrm>
          <a:off x="3116399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9829-AC2D-4E2E-8085-816B13BE9898}">
      <dsp:nvSpPr>
        <dsp:cNvPr id="0" name=""/>
        <dsp:cNvSpPr/>
      </dsp:nvSpPr>
      <dsp:spPr>
        <a:xfrm>
          <a:off x="3845744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Inspect kits every 6 months and replace items as needed</a:t>
          </a:r>
        </a:p>
      </dsp:txBody>
      <dsp:txXfrm>
        <a:off x="3845744" y="3278512"/>
        <a:ext cx="1711834" cy="726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286074"/>
          <a:ext cx="10506456" cy="2088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354076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WarnCentralTexas.org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STEAR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Accessible Hazard Alert System (AHAS) – deaf, blind, hard of hearing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KLBJ 590 AM / 99.7 FM Broadcast EAS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- Integrated Public Alert &amp; Warning System (IPAWS)</a:t>
          </a:r>
        </a:p>
      </dsp:txBody>
      <dsp:txXfrm>
        <a:off x="0" y="286074"/>
        <a:ext cx="10506456" cy="2088450"/>
      </dsp:txXfrm>
    </dsp:sp>
    <dsp:sp modelId="{146CD1EA-4D00-4E6C-A4E3-506095489ADE}">
      <dsp:nvSpPr>
        <dsp:cNvPr id="0" name=""/>
        <dsp:cNvSpPr/>
      </dsp:nvSpPr>
      <dsp:spPr>
        <a:xfrm>
          <a:off x="525322" y="35154"/>
          <a:ext cx="7354519" cy="50184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Public Alerting Systems</a:t>
          </a:r>
        </a:p>
      </dsp:txBody>
      <dsp:txXfrm>
        <a:off x="549820" y="59652"/>
        <a:ext cx="7305523" cy="452844"/>
      </dsp:txXfrm>
    </dsp:sp>
    <dsp:sp modelId="{709E2432-25FE-4649-B4AE-747A3A163761}">
      <dsp:nvSpPr>
        <dsp:cNvPr id="0" name=""/>
        <dsp:cNvSpPr/>
      </dsp:nvSpPr>
      <dsp:spPr>
        <a:xfrm>
          <a:off x="0" y="2717244"/>
          <a:ext cx="10506456" cy="112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354076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ReadyCentralTexas</a:t>
          </a:r>
          <a:endParaRPr lang="en-US" sz="2000" kern="1200" dirty="0"/>
        </a:p>
      </dsp:txBody>
      <dsp:txXfrm>
        <a:off x="0" y="2717244"/>
        <a:ext cx="10506456" cy="1124550"/>
      </dsp:txXfrm>
    </dsp:sp>
    <dsp:sp modelId="{F61270E2-71D9-452F-946B-75EB0B461F68}">
      <dsp:nvSpPr>
        <dsp:cNvPr id="0" name=""/>
        <dsp:cNvSpPr/>
      </dsp:nvSpPr>
      <dsp:spPr>
        <a:xfrm>
          <a:off x="525322" y="2466324"/>
          <a:ext cx="7354519" cy="50184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Mobile Apps</a:t>
          </a:r>
        </a:p>
      </dsp:txBody>
      <dsp:txXfrm>
        <a:off x="549820" y="2490822"/>
        <a:ext cx="7305523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376793"/>
          <a:ext cx="10506456" cy="347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499872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Facebook.com/</a:t>
          </a:r>
          <a:r>
            <a:rPr lang="en-US" sz="2000" kern="1200" dirty="0" err="1"/>
            <a:t>TravisCoEmergencyServices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211texas.org – emergency updates &amp; health and human services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ATXfloods.com – flood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tfswildfires.com –  wildfire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Drivetexas.org – road closure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</dsp:txBody>
      <dsp:txXfrm>
        <a:off x="0" y="376793"/>
        <a:ext cx="10506456" cy="3477600"/>
      </dsp:txXfrm>
    </dsp:sp>
    <dsp:sp modelId="{146CD1EA-4D00-4E6C-A4E3-506095489ADE}">
      <dsp:nvSpPr>
        <dsp:cNvPr id="0" name=""/>
        <dsp:cNvSpPr/>
      </dsp:nvSpPr>
      <dsp:spPr>
        <a:xfrm>
          <a:off x="525322" y="22553"/>
          <a:ext cx="7354519" cy="70848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kern="1200" dirty="0"/>
            <a:t>Media</a:t>
          </a:r>
        </a:p>
      </dsp:txBody>
      <dsp:txXfrm>
        <a:off x="559907" y="57138"/>
        <a:ext cx="7285349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20B8C-8B91-441A-8BFA-9E5AE0FCC2E6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7FE75-8C28-4091-9119-27E129686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D3FE-68E6-9D3B-552C-C25B1257C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A726-AD04-E435-9D19-57D8EBD27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3283-3690-9AB9-D88D-4FC96508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B222-FFE6-DFBE-9B12-DAD22BFC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E1DAE-3095-F9F9-2F36-40E0FE27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1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9E39-0AC8-7E20-7814-D41798FF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CFFE0-7710-BFAB-1216-EC1F588E8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9C87-F826-7033-388B-BB98E379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0EDCE-0361-CBB9-CB4B-A177BDC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282A4-B3FE-2710-8F8F-3F4B93FA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6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D5027-E5C9-DC1B-DB42-A9928CC54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33401-E470-5D88-C415-26A4C9B0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0A205-848B-6BEE-CAEB-3C9BB1C5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E0AF9-71B6-50EA-1C5A-272B1C0E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8694-FB11-337A-2BD7-F42784E6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BD6E-F56B-0CF3-7A3C-3C76D49B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31D76-63AE-77BF-AB9D-509EB07B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055A-942B-7210-F329-ED5BABC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51F0-B75A-8EAA-6737-EDBD547E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D4AF-938E-D278-7D6D-04D8D7FB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8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20A1-2B1F-D486-2ECA-18790865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9837B-4488-D3AE-50B7-D2EC0B5B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74A3-7A1F-32F8-8A9C-3D3AC622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EE7B-40F1-67CC-4017-73F45BE3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A4C01-3F01-7C90-C0F3-24BC5C97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4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85EC-79D9-F3A2-B939-A43CD1FC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33F29-5EB3-F4F5-6C16-960BCFD4B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5E7F0-A2C9-A3E6-8951-B427B8F7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144CE-2964-F8AF-C780-22CEBAB8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2C2A5-16D5-896B-E99F-F004C8AD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F951C-A7EC-1A8E-B1B7-94503111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2CD4-B18D-2B17-88CA-B61821AE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E5C99-34BE-FA35-8982-212EE1E3F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CC2A-F381-E54C-8967-0AFB4E8F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77E3F-E744-F67F-D796-D7B45A515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D4D65-0DF2-82AD-A985-85D47AB05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87369-DBAA-8D01-6F78-CC7FF792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927DE-A3EA-9ED4-8A16-9FEDDE49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D965D-2308-05D6-D2AD-A27BC3F5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C69D-C436-5515-664C-D852C4EF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D40C3-99B5-80A3-CF1E-54257C7E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8E0FD-A6DD-09A1-3970-DAC65A71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9F2DA-D156-2AE3-57DB-743988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0A292-E616-F88F-2C30-2B5D3997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29B23-068A-8960-7BDC-2F80F4C3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AF96-B564-7CC6-F71B-8FA1287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8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6662-6B78-9FE6-D57C-D2F66966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E562-1437-58BF-ACEB-CB8B3378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29D93-E64F-B93F-F9CC-2F23B0D2D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9C464-E200-41B0-90A6-2934215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89BEE-2826-FAB7-2A6C-1B0CBF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14F0F-7C4A-8265-1ABB-2266C4D2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7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D9E-C5E7-FE5B-8D07-4A088ECE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F3592-24AD-DD43-4A09-467D759DC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37D23-83D9-9270-2A97-53CDFAD9A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3FC4B-1C84-8C82-A347-4873A447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42658-0F25-51B6-6AC4-5F527478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10F9C-6167-F1A6-CB39-488EDAF2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4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301F8-7E88-9DE6-1872-4EEEE00C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FC4D3-49CE-CA03-3AAF-87D172C4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E53B8-5BB6-ECDA-3181-84E7CAEB5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26863-D735-8815-7F96-CF9B6796B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45E7-F0D8-A856-6254-E96399E12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7hAnxuh1g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NdY2j2xlbI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CAB57-E56E-E441-8326-019A30910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86" y="527603"/>
            <a:ext cx="6781800" cy="1338696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medal with a bird and ribbon&#10;&#10;AI-generated content may be incorrect.">
            <a:extLst>
              <a:ext uri="{FF2B5EF4-FFF2-40B4-BE49-F238E27FC236}">
                <a16:creationId xmlns:a16="http://schemas.microsoft.com/office/drawing/2014/main" id="{61A45B56-692D-CA45-89CC-4CB10502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67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C71F7D-83BC-8DED-60E3-0428B94F3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000" b="1" dirty="0"/>
              <a:t> Dad’s Eagle Badge </a:t>
            </a:r>
            <a:br>
              <a:rPr lang="en-US" sz="6000" b="1" dirty="0"/>
            </a:br>
            <a:r>
              <a:rPr lang="en-US" sz="6000" b="1" dirty="0"/>
              <a:t>~1948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265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In Pictures: Powerful snowstorm sweeps across US cities | Weather News | Al  Jazeera">
            <a:extLst>
              <a:ext uri="{FF2B5EF4-FFF2-40B4-BE49-F238E27FC236}">
                <a16:creationId xmlns:a16="http://schemas.microsoft.com/office/drawing/2014/main" id="{97D0FB42-D141-3DE0-A8E7-31F49D22F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132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iblical 'End of Times' Fears Drop as Natural Disasters Increase - Newsweek">
            <a:extLst>
              <a:ext uri="{FF2B5EF4-FFF2-40B4-BE49-F238E27FC236}">
                <a16:creationId xmlns:a16="http://schemas.microsoft.com/office/drawing/2014/main" id="{E628930D-A726-A1CF-9736-F5808169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r="1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tural Disaster Guide: How to Prep for Wildfires, Hurricanes, Storms and  More - CNET">
            <a:extLst>
              <a:ext uri="{FF2B5EF4-FFF2-40B4-BE49-F238E27FC236}">
                <a16:creationId xmlns:a16="http://schemas.microsoft.com/office/drawing/2014/main" id="{81B80D1A-D1D5-6C77-1A39-467A537A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r="-1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5" name="Freeform: Shape 820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7" name="Freeform: Shape 820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276BF-C7CA-4C6D-7EF8-D9398A32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We’re Here</a:t>
            </a: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85537-CE8A-4F4A-262F-B46CA046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579913"/>
            <a:ext cx="5122689" cy="4016829"/>
          </a:xfrm>
        </p:spPr>
        <p:txBody>
          <a:bodyPr>
            <a:normAutofit/>
          </a:bodyPr>
          <a:lstStyle/>
          <a:p>
            <a:r>
              <a:rPr lang="en-US" sz="2000" dirty="0"/>
              <a:t>Promote and educate the community how to, plan and prepare  for local disaster situations</a:t>
            </a:r>
          </a:p>
          <a:p>
            <a:r>
              <a:rPr lang="en-US" sz="2000" dirty="0"/>
              <a:t>They ARE their own first responders</a:t>
            </a:r>
          </a:p>
          <a:p>
            <a:r>
              <a:rPr lang="en-US" sz="2000" dirty="0"/>
              <a:t>Reduce the physical, psychological &amp; financial impact of a disaster on your family and your community</a:t>
            </a:r>
          </a:p>
          <a:p>
            <a:r>
              <a:rPr lang="en-US" sz="2000" dirty="0"/>
              <a:t>Reduce reliance on emergency services when resources are diminished</a:t>
            </a:r>
          </a:p>
          <a:p>
            <a:r>
              <a:rPr lang="en-US" sz="2000" dirty="0"/>
              <a:t>Reduce the strain on the emergency response system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542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777E57D-6A88-4B5B-A068-2BA7FF4E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AB568-955C-C6F3-1819-BFD4A8A7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2920"/>
            <a:ext cx="10509504" cy="1975104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289407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39F0-FF13-948D-D9C9-B94870DD4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8416"/>
            <a:ext cx="10509504" cy="2715768"/>
          </a:xfrm>
        </p:spPr>
        <p:txBody>
          <a:bodyPr>
            <a:normAutofit/>
          </a:bodyPr>
          <a:lstStyle/>
          <a:p>
            <a:r>
              <a:rPr lang="en-US" sz="2200" dirty="0"/>
              <a:t>Recent disasters and consideration specific to each</a:t>
            </a:r>
          </a:p>
          <a:p>
            <a:r>
              <a:rPr lang="en-US" sz="2200" dirty="0"/>
              <a:t>Individual and family preparedness</a:t>
            </a:r>
          </a:p>
          <a:p>
            <a:r>
              <a:rPr lang="en-US" sz="2200" dirty="0"/>
              <a:t>Medical supplies for airway &amp; bleeding control</a:t>
            </a:r>
          </a:p>
          <a:p>
            <a:r>
              <a:rPr lang="en-US" sz="2200" dirty="0"/>
              <a:t>Preparedness Mindset</a:t>
            </a:r>
          </a:p>
          <a:p>
            <a:r>
              <a:rPr lang="en-US" sz="2200" dirty="0"/>
              <a:t>Get Home Bags</a:t>
            </a:r>
          </a:p>
          <a:p>
            <a:r>
              <a:rPr lang="en-US" sz="2200" dirty="0"/>
              <a:t>Topic tables for 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67820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/>
              <a:t>Objectives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Attendees will understand of their local emergency service providers and their services </a:t>
            </a:r>
          </a:p>
          <a:p>
            <a:endParaRPr lang="en-US" sz="2200" dirty="0"/>
          </a:p>
          <a:p>
            <a:r>
              <a:rPr lang="en-US" sz="2200" dirty="0"/>
              <a:t>Attendees understand the importance of disaster preparation at the individual level, and the benefits of promoting preparedness throughout their communities</a:t>
            </a:r>
          </a:p>
          <a:p>
            <a:endParaRPr lang="en-US" sz="2200" dirty="0"/>
          </a:p>
          <a:p>
            <a:r>
              <a:rPr lang="en-US" sz="2200" dirty="0"/>
              <a:t>Attendees have a basic understanding of how to effectively plan and prepare for various types of disasters, mitigating the negative impact on our communities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0366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D947B-8A1D-1A07-4973-D6505AB98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RECENT DISASTERS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Texas' Perfect Ice Storm of Denial: The Enormous Cost of Ignoring  Grid-Strengthening Recommendations : Risk &amp; Insurance">
            <a:extLst>
              <a:ext uri="{FF2B5EF4-FFF2-40B4-BE49-F238E27FC236}">
                <a16:creationId xmlns:a16="http://schemas.microsoft.com/office/drawing/2014/main" id="{448EA30E-88D5-E59C-B209-066EFFD07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02F41-1CE6-384D-795B-CEF696D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Winter Storms</a:t>
            </a:r>
          </a:p>
        </p:txBody>
      </p:sp>
    </p:spTree>
    <p:extLst>
      <p:ext uri="{BB962C8B-B14F-4D97-AF65-F5344CB8AC3E}">
        <p14:creationId xmlns:p14="http://schemas.microsoft.com/office/powerpoint/2010/main" val="2633671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7" name="Rectangle 205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9C4B0-766E-0943-0AEC-F338494E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563291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Winter Storms</a:t>
            </a:r>
          </a:p>
        </p:txBody>
      </p:sp>
      <p:sp>
        <p:nvSpPr>
          <p:cNvPr id="2057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C3237-5BC0-6FE0-8F90-A326EEBB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Icy roads</a:t>
            </a:r>
          </a:p>
          <a:p>
            <a:pPr lvl="1"/>
            <a:r>
              <a:rPr lang="en-US" sz="2000" dirty="0"/>
              <a:t>Loss of power</a:t>
            </a:r>
          </a:p>
          <a:p>
            <a:pPr lvl="1"/>
            <a:r>
              <a:rPr lang="en-US" sz="2000" dirty="0"/>
              <a:t>Broken water pipes; MINE!</a:t>
            </a:r>
          </a:p>
          <a:p>
            <a:pPr lvl="1"/>
            <a:r>
              <a:rPr lang="en-US" sz="2000" dirty="0"/>
              <a:t>Frigid temps / hypothermia</a:t>
            </a:r>
          </a:p>
          <a:p>
            <a:pPr lvl="1"/>
            <a:r>
              <a:rPr lang="en-US" sz="2000" dirty="0"/>
              <a:t>Lack of emergency services / access</a:t>
            </a:r>
          </a:p>
          <a:p>
            <a:pPr lvl="1"/>
            <a:r>
              <a:rPr lang="en-US" sz="2000" dirty="0"/>
              <a:t>Lack of retail / food services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Residential fires</a:t>
            </a:r>
          </a:p>
        </p:txBody>
      </p:sp>
      <p:pic>
        <p:nvPicPr>
          <p:cNvPr id="5" name="Picture 4" descr="A stop sign with ice from it&#10;&#10;Description automatically generated">
            <a:extLst>
              <a:ext uri="{FF2B5EF4-FFF2-40B4-BE49-F238E27FC236}">
                <a16:creationId xmlns:a16="http://schemas.microsoft.com/office/drawing/2014/main" id="{E94CB552-A070-7EEC-F740-1DC0A811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0" r="136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3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F1A8-BB68-DC65-C407-BCFD24D3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b="1"/>
              <a:t>Winter Storms</a:t>
            </a:r>
            <a:endParaRPr lang="en-US" b="1" dirty="0"/>
          </a:p>
        </p:txBody>
      </p:sp>
      <p:sp>
        <p:nvSpPr>
          <p:cNvPr id="1844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6603-B27C-720E-6898-573301D7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692909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Wrap pipes, drip faucets, shut off water</a:t>
            </a:r>
          </a:p>
          <a:p>
            <a:pPr lvl="1"/>
            <a:r>
              <a:rPr lang="en-US" sz="1800" dirty="0"/>
              <a:t>Maintain generator – service, fuel, output</a:t>
            </a:r>
          </a:p>
          <a:p>
            <a:pPr lvl="1"/>
            <a:r>
              <a:rPr lang="en-US" sz="1800" dirty="0"/>
              <a:t>Adequate blankets &amp; clothing</a:t>
            </a:r>
          </a:p>
          <a:p>
            <a:pPr lvl="1"/>
            <a:r>
              <a:rPr lang="en-US" sz="1800" dirty="0"/>
              <a:t>Stockpile firewood</a:t>
            </a:r>
          </a:p>
          <a:p>
            <a:pPr lvl="1"/>
            <a:r>
              <a:rPr lang="en-US" sz="1800" dirty="0"/>
              <a:t>Emergency kits</a:t>
            </a:r>
          </a:p>
          <a:p>
            <a:pPr lvl="1"/>
            <a:r>
              <a:rPr lang="en-US" sz="1800" dirty="0"/>
              <a:t>Tire chains</a:t>
            </a:r>
          </a:p>
          <a:p>
            <a:pPr lvl="1"/>
            <a:r>
              <a:rPr lang="en-US" sz="1800" dirty="0"/>
              <a:t>Salt / sand entrances</a:t>
            </a:r>
          </a:p>
        </p:txBody>
      </p:sp>
      <p:pic>
        <p:nvPicPr>
          <p:cNvPr id="18434" name="Picture 2" descr="Winterize Your Pipes - Golden Hills Community Services District">
            <a:extLst>
              <a:ext uri="{FF2B5EF4-FFF2-40B4-BE49-F238E27FC236}">
                <a16:creationId xmlns:a16="http://schemas.microsoft.com/office/drawing/2014/main" id="{B758A4B3-8D73-4A11-830B-A8332445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84522"/>
            <a:ext cx="5458968" cy="40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32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86" name="Rectangle 194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Winter Weather | READY IOWA">
            <a:extLst>
              <a:ext uri="{FF2B5EF4-FFF2-40B4-BE49-F238E27FC236}">
                <a16:creationId xmlns:a16="http://schemas.microsoft.com/office/drawing/2014/main" id="{49BC0320-6DE4-CA41-1263-9A737C53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8" name="Rectangle 194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C135-C0CC-C1F8-5C97-AC45E6C6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81774"/>
            <a:ext cx="4102935" cy="1124712"/>
          </a:xfrm>
        </p:spPr>
        <p:txBody>
          <a:bodyPr anchor="b">
            <a:noAutofit/>
          </a:bodyPr>
          <a:lstStyle/>
          <a:p>
            <a:r>
              <a:rPr lang="en-US" b="1"/>
              <a:t>Winter Storms</a:t>
            </a:r>
            <a:endParaRPr lang="en-US" b="1" dirty="0"/>
          </a:p>
        </p:txBody>
      </p:sp>
      <p:sp>
        <p:nvSpPr>
          <p:cNvPr id="19490" name="Rectangle 194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92" name="Rectangle 194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FFB4-98F3-9AB8-1AEB-FE3A7E9D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885059"/>
            <a:ext cx="6813477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Travel during day and have emergency kit in vehicle</a:t>
            </a:r>
          </a:p>
          <a:p>
            <a:pPr lvl="1"/>
            <a:r>
              <a:rPr lang="en-US" sz="2000" dirty="0"/>
              <a:t>Notify emergency contacts before departing</a:t>
            </a:r>
          </a:p>
          <a:p>
            <a:pPr lvl="1"/>
            <a:r>
              <a:rPr lang="en-US" sz="2000" dirty="0"/>
              <a:t>Frequently inventory emergency supplies</a:t>
            </a:r>
          </a:p>
          <a:p>
            <a:pPr lvl="1"/>
            <a:r>
              <a:rPr lang="en-US" sz="2000" dirty="0"/>
              <a:t>Prevent carbon monoxide poisoning</a:t>
            </a:r>
          </a:p>
        </p:txBody>
      </p:sp>
    </p:spTree>
    <p:extLst>
      <p:ext uri="{BB962C8B-B14F-4D97-AF65-F5344CB8AC3E}">
        <p14:creationId xmlns:p14="http://schemas.microsoft.com/office/powerpoint/2010/main" val="78062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exas power outage map: Austin, Travis County, state">
            <a:extLst>
              <a:ext uri="{FF2B5EF4-FFF2-40B4-BE49-F238E27FC236}">
                <a16:creationId xmlns:a16="http://schemas.microsoft.com/office/drawing/2014/main" id="{F883D312-7755-B0D3-602C-F95BD054F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13818" b="574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DDA76-3F07-F267-3A54-DCE9A65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57" y="87086"/>
            <a:ext cx="53894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Power Outages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56B1E-5BFC-2C52-7C8A-F36E7FEE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Power Outages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D123-DC96-93A8-2FBF-831A0392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Extreme temperatures</a:t>
            </a:r>
          </a:p>
          <a:p>
            <a:pPr lvl="1"/>
            <a:r>
              <a:rPr lang="en-US" sz="2000" dirty="0"/>
              <a:t>Lack of food, water, utilities, information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Electrical fires when power turns back on</a:t>
            </a:r>
          </a:p>
          <a:p>
            <a:pPr lvl="1"/>
            <a:r>
              <a:rPr lang="en-US" sz="2000" dirty="0"/>
              <a:t>Traffic hazards</a:t>
            </a:r>
          </a:p>
          <a:p>
            <a:pPr lvl="1"/>
            <a:r>
              <a:rPr lang="en-US" sz="2000" dirty="0"/>
              <a:t>Chimney fires (winter)</a:t>
            </a:r>
          </a:p>
        </p:txBody>
      </p:sp>
      <p:pic>
        <p:nvPicPr>
          <p:cNvPr id="17" name="Picture 16" descr="Thermal power station">
            <a:extLst>
              <a:ext uri="{FF2B5EF4-FFF2-40B4-BE49-F238E27FC236}">
                <a16:creationId xmlns:a16="http://schemas.microsoft.com/office/drawing/2014/main" id="{CC38B70B-ED8B-1961-2CFE-50F48C8A6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2" r="187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31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2B6A35-052A-6B6A-126E-22738C371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dirty="0"/>
              <a:t>Preparedness Mindset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9D83A7-1172-960B-D451-564CC2D55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>
              <a:buNone/>
            </a:pPr>
            <a:endParaRPr lang="en-US" sz="1800" dirty="0"/>
          </a:p>
          <a:p>
            <a:pPr marL="0" indent="0" algn="l">
              <a:buNone/>
            </a:pPr>
            <a:r>
              <a:rPr lang="en-US" sz="1800" dirty="0"/>
              <a:t>Greg Johnston</a:t>
            </a:r>
          </a:p>
          <a:p>
            <a:pPr marL="0" indent="0" algn="l">
              <a:buNone/>
            </a:pPr>
            <a:r>
              <a:rPr lang="en-US" sz="1800" dirty="0"/>
              <a:t>ESD 10 Commissioner</a:t>
            </a:r>
          </a:p>
        </p:txBody>
      </p:sp>
      <p:pic>
        <p:nvPicPr>
          <p:cNvPr id="12" name="Content Placeholder 4" descr="A yellow paper with black writing&#10;&#10;Description automatically generated">
            <a:extLst>
              <a:ext uri="{FF2B5EF4-FFF2-40B4-BE49-F238E27FC236}">
                <a16:creationId xmlns:a16="http://schemas.microsoft.com/office/drawing/2014/main" id="{643D177C-E723-264D-6357-7883FB8404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6128" r="-1" b="19097"/>
          <a:stretch/>
        </p:blipFill>
        <p:spPr>
          <a:xfrm>
            <a:off x="5313363" y="0"/>
            <a:ext cx="687863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38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3797E-5B98-B53B-81C2-7549D6DE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Power Outages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A331-0EFE-3B20-C754-BFA49E402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Emergency supplies kit</a:t>
            </a:r>
          </a:p>
          <a:p>
            <a:pPr lvl="1"/>
            <a:r>
              <a:rPr lang="en-US" sz="1800" dirty="0"/>
              <a:t>Generator</a:t>
            </a:r>
          </a:p>
          <a:p>
            <a:pPr lvl="2"/>
            <a:r>
              <a:rPr lang="en-US" sz="1800" dirty="0"/>
              <a:t>Transfer switch vs. direct supply</a:t>
            </a:r>
          </a:p>
          <a:p>
            <a:pPr lvl="2"/>
            <a:r>
              <a:rPr lang="en-US" sz="1800" dirty="0"/>
              <a:t>Maintenance</a:t>
            </a:r>
          </a:p>
          <a:p>
            <a:pPr lvl="2"/>
            <a:r>
              <a:rPr lang="en-US" sz="1800" dirty="0"/>
              <a:t>Stabilized fuel</a:t>
            </a:r>
          </a:p>
          <a:p>
            <a:pPr lvl="1"/>
            <a:r>
              <a:rPr lang="en-US" sz="1800" dirty="0"/>
              <a:t>Makeshift ice blocks</a:t>
            </a:r>
          </a:p>
          <a:p>
            <a:pPr lvl="1"/>
            <a:r>
              <a:rPr lang="en-US" sz="1800" dirty="0"/>
              <a:t>Season appropriate equipment</a:t>
            </a:r>
          </a:p>
          <a:p>
            <a:pPr lvl="2"/>
            <a:r>
              <a:rPr lang="en-US" sz="1800" dirty="0"/>
              <a:t>Winter – blankets, firewood, indoor space heaters</a:t>
            </a:r>
          </a:p>
          <a:p>
            <a:pPr lvl="2"/>
            <a:r>
              <a:rPr lang="en-US" sz="1800" dirty="0"/>
              <a:t>Summer – fans, portable a/c units</a:t>
            </a:r>
          </a:p>
          <a:p>
            <a:pPr lvl="1"/>
            <a:r>
              <a:rPr lang="en-US" sz="1800" dirty="0"/>
              <a:t>Have chimney serviced and cleaned</a:t>
            </a:r>
          </a:p>
          <a:p>
            <a:pPr lvl="1"/>
            <a:r>
              <a:rPr lang="en-US" sz="1800" dirty="0"/>
              <a:t>Battery powered carbon monoxide detector</a:t>
            </a:r>
          </a:p>
        </p:txBody>
      </p:sp>
      <p:pic>
        <p:nvPicPr>
          <p:cNvPr id="15" name="Picture 14" descr="A hand holding a plastic bottle&#10;&#10;Description automatically generated">
            <a:extLst>
              <a:ext uri="{FF2B5EF4-FFF2-40B4-BE49-F238E27FC236}">
                <a16:creationId xmlns:a16="http://schemas.microsoft.com/office/drawing/2014/main" id="{C986A191-8E4D-063B-32CE-ED72F66D4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r="29590" b="2"/>
          <a:stretch/>
        </p:blipFill>
        <p:spPr>
          <a:xfrm rot="5400000">
            <a:off x="8155963" y="168319"/>
            <a:ext cx="3429969" cy="3751695"/>
          </a:xfrm>
          <a:prstGeom prst="rect">
            <a:avLst/>
          </a:prstGeom>
        </p:spPr>
      </p:pic>
      <p:pic>
        <p:nvPicPr>
          <p:cNvPr id="6" name="Picture 5" descr="A hand holding a glass jar with a coin inside&#10;&#10;Description automatically generated">
            <a:extLst>
              <a:ext uri="{FF2B5EF4-FFF2-40B4-BE49-F238E27FC236}">
                <a16:creationId xmlns:a16="http://schemas.microsoft.com/office/drawing/2014/main" id="{E3CD27F8-6323-8CA0-3C20-6F05E3994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2" b="18499"/>
          <a:stretch/>
        </p:blipFill>
        <p:spPr>
          <a:xfrm>
            <a:off x="7906457" y="4079193"/>
            <a:ext cx="391069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4ECF6-A684-B15B-A15B-2BC30F34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Power Outages</a:t>
            </a:r>
          </a:p>
        </p:txBody>
      </p:sp>
      <p:sp>
        <p:nvSpPr>
          <p:cNvPr id="2356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F919-9B10-3CC3-422B-43854648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 </a:t>
            </a:r>
          </a:p>
          <a:p>
            <a:pPr lvl="1"/>
            <a:r>
              <a:rPr lang="en-US" sz="2000" dirty="0"/>
              <a:t>Extend food supplies</a:t>
            </a:r>
          </a:p>
          <a:p>
            <a:pPr lvl="2"/>
            <a:r>
              <a:rPr lang="en-US" dirty="0"/>
              <a:t>Eat perishable foods first</a:t>
            </a:r>
          </a:p>
          <a:p>
            <a:pPr lvl="2"/>
            <a:r>
              <a:rPr lang="en-US" dirty="0"/>
              <a:t>Closed fridge – 4 hours, full freezer – 48 hours, deep freezer – 72+</a:t>
            </a:r>
          </a:p>
          <a:p>
            <a:pPr lvl="2"/>
            <a:r>
              <a:rPr lang="en-US" dirty="0"/>
              <a:t>Rotating appliances (generator)</a:t>
            </a:r>
          </a:p>
          <a:p>
            <a:pPr lvl="1"/>
            <a:r>
              <a:rPr lang="en-US" sz="2000" dirty="0"/>
              <a:t>Prevent carbon monoxide poisoning </a:t>
            </a:r>
          </a:p>
          <a:p>
            <a:pPr lvl="2"/>
            <a:r>
              <a:rPr lang="en-US" dirty="0"/>
              <a:t>Use generators in well ventilated areas</a:t>
            </a:r>
          </a:p>
          <a:p>
            <a:pPr lvl="2"/>
            <a:r>
              <a:rPr lang="en-US" dirty="0"/>
              <a:t>Place CO detector in common area near where generator is </a:t>
            </a:r>
          </a:p>
          <a:p>
            <a:pPr lvl="1"/>
            <a:r>
              <a:rPr lang="en-US" sz="2000" dirty="0"/>
              <a:t>Decide when to stay and go based on safety, comfort, and health</a:t>
            </a:r>
          </a:p>
          <a:p>
            <a:pPr lvl="2"/>
            <a:endParaRPr lang="en-US" dirty="0"/>
          </a:p>
        </p:txBody>
      </p:sp>
      <p:pic>
        <p:nvPicPr>
          <p:cNvPr id="23556" name="Picture 4" descr="First Alert Co400 Battery Powered Carbon Monoxide Detector : Target">
            <a:extLst>
              <a:ext uri="{FF2B5EF4-FFF2-40B4-BE49-F238E27FC236}">
                <a16:creationId xmlns:a16="http://schemas.microsoft.com/office/drawing/2014/main" id="{2B608786-36A4-2E30-8803-CE339F116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54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Texas drought, heat wave affecting corn, sorghum">
            <a:extLst>
              <a:ext uri="{FF2B5EF4-FFF2-40B4-BE49-F238E27FC236}">
                <a16:creationId xmlns:a16="http://schemas.microsoft.com/office/drawing/2014/main" id="{F432FC5A-E3BB-88CD-DD77-179E1AD5D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342BFE-0958-BD59-469E-3DB18486D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Extreme Heat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0840EF-DDC6-684C-730B-9D5D9E4DA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7" name="Rectangle 2459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F1F90-56C5-0966-7D76-6C5C6BED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2459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8E2F-69AE-F14C-D57B-4361C033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9397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Dehydration, heat exhaustion, heat stroke</a:t>
            </a:r>
          </a:p>
          <a:p>
            <a:pPr lvl="1"/>
            <a:r>
              <a:rPr lang="en-US" sz="2000" dirty="0"/>
              <a:t>Elderly and young populations at higher risk</a:t>
            </a:r>
          </a:p>
          <a:p>
            <a:pPr lvl="1"/>
            <a:r>
              <a:rPr lang="en-US" sz="2000" dirty="0"/>
              <a:t>Children or pets left in vehicles</a:t>
            </a:r>
          </a:p>
          <a:p>
            <a:pPr lvl="1"/>
            <a:r>
              <a:rPr lang="en-US" sz="2000" dirty="0"/>
              <a:t>Sunburn</a:t>
            </a:r>
          </a:p>
          <a:p>
            <a:pPr lvl="1"/>
            <a:r>
              <a:rPr lang="en-US" sz="2000" dirty="0"/>
              <a:t>Wildfire</a:t>
            </a:r>
          </a:p>
        </p:txBody>
      </p:sp>
      <p:pic>
        <p:nvPicPr>
          <p:cNvPr id="24578" name="Picture 2" descr="5,466,500+ Scorching Sun Stock Photos, Pictures &amp; Royalty-Free Images -  iStock | Hot sun, Scorching weather, Sunlight">
            <a:extLst>
              <a:ext uri="{FF2B5EF4-FFF2-40B4-BE49-F238E27FC236}">
                <a16:creationId xmlns:a16="http://schemas.microsoft.com/office/drawing/2014/main" id="{2B7F67F1-F513-748B-71E8-E80821AC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9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0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D3E82-E01D-007B-D2FF-7A7546A5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8FA2-9516-F70D-3A93-DD69B906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Preparation</a:t>
            </a:r>
          </a:p>
          <a:p>
            <a:pPr marL="457200" lvl="1" indent="0">
              <a:buNone/>
            </a:pPr>
            <a:r>
              <a:rPr lang="en-US" sz="2000" dirty="0"/>
              <a:t>Individual</a:t>
            </a:r>
          </a:p>
          <a:p>
            <a:pPr lvl="2"/>
            <a:r>
              <a:rPr lang="en-US" dirty="0"/>
              <a:t>Drink extra fluids (H2O) w/ electrolytes</a:t>
            </a:r>
          </a:p>
          <a:p>
            <a:pPr lvl="2"/>
            <a:r>
              <a:rPr lang="en-US" dirty="0"/>
              <a:t>Wear moisture wicking garments</a:t>
            </a:r>
          </a:p>
          <a:p>
            <a:pPr lvl="2"/>
            <a:r>
              <a:rPr lang="en-US" dirty="0"/>
              <a:t>Plan strenuous outdoor activities to avoid peak temperatures</a:t>
            </a:r>
          </a:p>
          <a:p>
            <a:pPr lvl="2"/>
            <a:r>
              <a:rPr lang="en-US" dirty="0"/>
              <a:t>Take frequent breaks when working outside</a:t>
            </a:r>
          </a:p>
          <a:p>
            <a:pPr lvl="2"/>
            <a:r>
              <a:rPr lang="en-US" dirty="0"/>
              <a:t>Know the signs of heat emergencies</a:t>
            </a:r>
          </a:p>
          <a:p>
            <a:pPr lvl="2"/>
            <a:r>
              <a:rPr lang="en-US" dirty="0"/>
              <a:t>Heat exhaustion – sweating, cramping, weakness, dizziness, nausea, vomiting, headache</a:t>
            </a:r>
          </a:p>
          <a:p>
            <a:pPr lvl="2"/>
            <a:r>
              <a:rPr lang="en-US" dirty="0"/>
              <a:t>Heat stroke – high body temp, hot dry skin, headache, confusion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Home</a:t>
            </a:r>
          </a:p>
          <a:p>
            <a:pPr lvl="2"/>
            <a:r>
              <a:rPr lang="en-US" dirty="0"/>
              <a:t>Have A/C serviced before summer; clean drain lines</a:t>
            </a:r>
          </a:p>
          <a:p>
            <a:pPr lvl="2"/>
            <a:r>
              <a:rPr lang="en-US" dirty="0"/>
              <a:t>Consider purchasing extra fans if you have a power source</a:t>
            </a:r>
          </a:p>
        </p:txBody>
      </p:sp>
    </p:spTree>
    <p:extLst>
      <p:ext uri="{BB962C8B-B14F-4D97-AF65-F5344CB8AC3E}">
        <p14:creationId xmlns:p14="http://schemas.microsoft.com/office/powerpoint/2010/main" val="328047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3A445-7DA9-2F6D-A55F-AFA94219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/>
              <a:t>Extreme Heat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7638C-F60E-815B-BB70-4099BFD6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9" y="2865391"/>
            <a:ext cx="6738693" cy="371926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marL="0" indent="0">
              <a:buNone/>
            </a:pPr>
            <a:r>
              <a:rPr lang="en-US" sz="2000" dirty="0"/>
              <a:t>Heat emergencies</a:t>
            </a:r>
          </a:p>
          <a:p>
            <a:pPr lvl="1"/>
            <a:r>
              <a:rPr lang="en-US" sz="2000" dirty="0"/>
              <a:t>Call for emergency services</a:t>
            </a:r>
          </a:p>
          <a:p>
            <a:pPr lvl="1"/>
            <a:r>
              <a:rPr lang="en-US" sz="2000" dirty="0"/>
              <a:t>Move the person inside or to shaded location</a:t>
            </a:r>
          </a:p>
          <a:p>
            <a:pPr lvl="1"/>
            <a:r>
              <a:rPr lang="en-US" sz="2000" dirty="0"/>
              <a:t>Remove clothes and cool as best as possible</a:t>
            </a:r>
          </a:p>
          <a:p>
            <a:pPr lvl="1"/>
            <a:r>
              <a:rPr lang="en-US" sz="2000" dirty="0"/>
              <a:t>Cold water immersion is most effective treatment</a:t>
            </a:r>
          </a:p>
          <a:p>
            <a:pPr marL="0" indent="0">
              <a:buNone/>
            </a:pPr>
            <a:r>
              <a:rPr lang="en-US" sz="2000" dirty="0"/>
              <a:t>Home</a:t>
            </a:r>
          </a:p>
          <a:p>
            <a:pPr lvl="1"/>
            <a:r>
              <a:rPr lang="en-US" sz="2000" dirty="0"/>
              <a:t>Have a back-up plan if A/C malfunctions</a:t>
            </a:r>
          </a:p>
          <a:p>
            <a:pPr lvl="1"/>
            <a:r>
              <a:rPr lang="en-US" sz="2000" dirty="0"/>
              <a:t>Never leave people or pets in a closed vehicle</a:t>
            </a:r>
          </a:p>
          <a:p>
            <a:pPr lvl="1"/>
            <a:r>
              <a:rPr lang="en-US" sz="2000" dirty="0"/>
              <a:t>Cooling centers available</a:t>
            </a:r>
          </a:p>
        </p:txBody>
      </p:sp>
      <p:pic>
        <p:nvPicPr>
          <p:cNvPr id="5" name="Picture 4" descr="A poster with a person with a headache&#10;&#10;Description automatically generated with medium confidence">
            <a:extLst>
              <a:ext uri="{FF2B5EF4-FFF2-40B4-BE49-F238E27FC236}">
                <a16:creationId xmlns:a16="http://schemas.microsoft.com/office/drawing/2014/main" id="{408C3B0A-596C-AA43-1488-7D956A58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7" y="308549"/>
            <a:ext cx="6280860" cy="35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3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ower Lines May Have Ignited the Largest Wildfire in Texas History">
            <a:extLst>
              <a:ext uri="{FF2B5EF4-FFF2-40B4-BE49-F238E27FC236}">
                <a16:creationId xmlns:a16="http://schemas.microsoft.com/office/drawing/2014/main" id="{CE89657F-D087-8BDB-6B14-EF81357B9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b="9593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A81E4-7B2D-C5A3-3EA4-EE6E19B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Wildfire</a:t>
            </a:r>
          </a:p>
        </p:txBody>
      </p:sp>
    </p:spTree>
    <p:extLst>
      <p:ext uri="{BB962C8B-B14F-4D97-AF65-F5344CB8AC3E}">
        <p14:creationId xmlns:p14="http://schemas.microsoft.com/office/powerpoint/2010/main" val="132248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4" name="Rectangle 256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C2F5-EE09-3CD5-5177-91484DE9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Wildfire</a:t>
            </a:r>
          </a:p>
        </p:txBody>
      </p:sp>
      <p:sp>
        <p:nvSpPr>
          <p:cNvPr id="256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EF7CD-1411-4CE4-EB0E-CCE01B2F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Texas 2024</a:t>
            </a:r>
          </a:p>
          <a:p>
            <a:pPr lvl="1"/>
            <a:r>
              <a:rPr lang="en-US" sz="2000" dirty="0"/>
              <a:t>12,411 Wildfires</a:t>
            </a:r>
          </a:p>
          <a:p>
            <a:pPr lvl="1"/>
            <a:r>
              <a:rPr lang="en-US" sz="2000" dirty="0"/>
              <a:t>650,712 Acres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dirty="0"/>
              <a:t>Travis County 2024</a:t>
            </a:r>
          </a:p>
          <a:p>
            <a:pPr lvl="1"/>
            <a:r>
              <a:rPr lang="en-US" sz="2000" dirty="0"/>
              <a:t>6,725 Acres</a:t>
            </a:r>
          </a:p>
          <a:p>
            <a:pPr lvl="1"/>
            <a:r>
              <a:rPr lang="en-US" sz="2000" dirty="0"/>
              <a:t>202 Homes destroyed</a:t>
            </a:r>
          </a:p>
          <a:p>
            <a:pPr lvl="1"/>
            <a:endParaRPr lang="en-US" sz="2000" dirty="0"/>
          </a:p>
        </p:txBody>
      </p:sp>
      <p:pic>
        <p:nvPicPr>
          <p:cNvPr id="25602" name="Picture 2" descr="Devastating Bastrop Complex Fire sparks lawsuit">
            <a:extLst>
              <a:ext uri="{FF2B5EF4-FFF2-40B4-BE49-F238E27FC236}">
                <a16:creationId xmlns:a16="http://schemas.microsoft.com/office/drawing/2014/main" id="{F5A1D6A8-BA97-1B65-FFE5-EC90DBAB8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r="593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71" name="Rectangle 266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F082-E0E6-396A-91DE-C0EEBBAA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Wildfire</a:t>
            </a:r>
          </a:p>
        </p:txBody>
      </p:sp>
      <p:sp>
        <p:nvSpPr>
          <p:cNvPr id="266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48D5-48D0-92F8-6DA2-D10A5345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Preparation (individual)</a:t>
            </a:r>
          </a:p>
          <a:p>
            <a:pPr lvl="1"/>
            <a:r>
              <a:rPr lang="en-US" sz="2000" dirty="0"/>
              <a:t>Register with alerting systems</a:t>
            </a:r>
          </a:p>
          <a:p>
            <a:pPr lvl="1"/>
            <a:r>
              <a:rPr lang="en-US" sz="2000" dirty="0"/>
              <a:t>Create a family plan</a:t>
            </a:r>
          </a:p>
          <a:p>
            <a:pPr lvl="1"/>
            <a:r>
              <a:rPr lang="en-US" sz="2000" dirty="0"/>
              <a:t>Know evacuation routes</a:t>
            </a:r>
          </a:p>
          <a:p>
            <a:pPr lvl="1"/>
            <a:r>
              <a:rPr lang="en-US" sz="2000" dirty="0"/>
              <a:t>Take 300+ photos</a:t>
            </a:r>
          </a:p>
          <a:p>
            <a:pPr lvl="1"/>
            <a:r>
              <a:rPr lang="en-US" sz="2000" dirty="0"/>
              <a:t>List what you’ll take; Prioritize</a:t>
            </a:r>
          </a:p>
          <a:p>
            <a:pPr lvl="1"/>
            <a:r>
              <a:rPr lang="en-US" sz="2000" dirty="0"/>
              <a:t>Emergency kit ready </a:t>
            </a:r>
          </a:p>
          <a:p>
            <a:pPr lvl="1"/>
            <a:r>
              <a:rPr lang="en-US" sz="2000" dirty="0"/>
              <a:t>Walk out the door</a:t>
            </a:r>
          </a:p>
          <a:p>
            <a:pPr lvl="1"/>
            <a:r>
              <a:rPr lang="en-US" sz="2000" dirty="0"/>
              <a:t>Evacuate early</a:t>
            </a:r>
          </a:p>
          <a:p>
            <a:pPr lvl="1"/>
            <a:r>
              <a:rPr lang="en-US" sz="2000" dirty="0"/>
              <a:t>Tell emergency contact you left</a:t>
            </a:r>
          </a:p>
          <a:p>
            <a:pPr lvl="2"/>
            <a:endParaRPr lang="en-US" sz="1700" dirty="0"/>
          </a:p>
        </p:txBody>
      </p:sp>
      <p:pic>
        <p:nvPicPr>
          <p:cNvPr id="26626" name="Picture 2" descr="More Texas Wildfires - The Atlantic">
            <a:extLst>
              <a:ext uri="{FF2B5EF4-FFF2-40B4-BE49-F238E27FC236}">
                <a16:creationId xmlns:a16="http://schemas.microsoft.com/office/drawing/2014/main" id="{EF3FBF54-2FEA-3C4E-E841-8E4FCBBCA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1292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8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2" name="Rectangle 2766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Ready, Set, Go - Santa Clara County Fire Department">
            <a:extLst>
              <a:ext uri="{FF2B5EF4-FFF2-40B4-BE49-F238E27FC236}">
                <a16:creationId xmlns:a16="http://schemas.microsoft.com/office/drawing/2014/main" id="{96ED8E81-06DD-D656-89AA-E36337CF7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1003" b="4"/>
          <a:stretch/>
        </p:blipFill>
        <p:spPr bwMode="auto">
          <a:xfrm>
            <a:off x="3523488" y="9154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Rectangle 2766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9EDF6-A17E-9D4E-2DFA-50D206C4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b="1" dirty="0"/>
              <a:t>Wildfire</a:t>
            </a:r>
          </a:p>
        </p:txBody>
      </p:sp>
      <p:sp>
        <p:nvSpPr>
          <p:cNvPr id="27664" name="Rectangle 276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B8D22-0014-D124-6345-B463961F2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528962" cy="35991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Preparation (home)</a:t>
            </a:r>
          </a:p>
          <a:p>
            <a:pPr lvl="1"/>
            <a:r>
              <a:rPr lang="en-US" sz="1800" dirty="0"/>
              <a:t>Mitigation programs – </a:t>
            </a:r>
            <a:r>
              <a:rPr lang="en-US" sz="1800" dirty="0" err="1"/>
              <a:t>ReadySetGo</a:t>
            </a:r>
            <a:r>
              <a:rPr lang="en-US" sz="1800" dirty="0"/>
              <a:t>, Firewise, TexasWildFireRisk.com</a:t>
            </a:r>
          </a:p>
          <a:p>
            <a:pPr lvl="1"/>
            <a:r>
              <a:rPr lang="en-US" sz="1800" dirty="0"/>
              <a:t>What you invest in prep directly impacts FD effort to defend your home</a:t>
            </a:r>
          </a:p>
          <a:p>
            <a:pPr lvl="1"/>
            <a:r>
              <a:rPr lang="en-US" sz="1800" dirty="0"/>
              <a:t>Defensible space, trees, roofs, gutters, building materials, propane tanks, access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9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D103-B61A-A54D-C5EE-50238F69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“Rule of Threes”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0A48A-D032-4922-6CCB-3C71CDAE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 Seconds – Driving Threats, Active Shooter, Fight, Scoundrels</a:t>
            </a:r>
          </a:p>
          <a:p>
            <a:r>
              <a:rPr lang="en-US" b="1" dirty="0"/>
              <a:t>3 Minutes – Airway, Choking, Major Bleed</a:t>
            </a:r>
          </a:p>
          <a:p>
            <a:r>
              <a:rPr lang="en-US" b="1" dirty="0"/>
              <a:t>3 Hours – Shelter in extreme weather</a:t>
            </a:r>
          </a:p>
          <a:p>
            <a:r>
              <a:rPr lang="en-US" b="1" dirty="0"/>
              <a:t>3 Days – Water is LIFE</a:t>
            </a:r>
          </a:p>
          <a:p>
            <a:r>
              <a:rPr lang="en-US" b="1" dirty="0"/>
              <a:t>3 Weeks – Food (3 week or 3 month supply?)</a:t>
            </a:r>
          </a:p>
        </p:txBody>
      </p:sp>
    </p:spTree>
    <p:extLst>
      <p:ext uri="{BB962C8B-B14F-4D97-AF65-F5344CB8AC3E}">
        <p14:creationId xmlns:p14="http://schemas.microsoft.com/office/powerpoint/2010/main" val="443444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30" name="Rectangle 2152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88A5C-5409-5738-295A-789C945A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Wildfire</a:t>
            </a:r>
          </a:p>
        </p:txBody>
      </p:sp>
      <p:pic>
        <p:nvPicPr>
          <p:cNvPr id="21508" name="Picture 4" descr="Texas wildfire may become the state's largest ever – NBC 5 Dallas-Fort Worth">
            <a:extLst>
              <a:ext uri="{FF2B5EF4-FFF2-40B4-BE49-F238E27FC236}">
                <a16:creationId xmlns:a16="http://schemas.microsoft.com/office/drawing/2014/main" id="{B6895F2F-5D48-4E8E-9B45-99B0CA1D0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0" b="14395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D6A8-2B33-A36D-639A-3A21C88C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484914"/>
            <a:ext cx="5638800" cy="1915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600" dirty="0"/>
              <a:t>Continuously monitor disaster updates</a:t>
            </a:r>
          </a:p>
          <a:p>
            <a:pPr lvl="1"/>
            <a:r>
              <a:rPr lang="en-US" sz="1600" dirty="0"/>
              <a:t>Evacuate early and when directed to by emergency personnel</a:t>
            </a:r>
          </a:p>
          <a:p>
            <a:pPr lvl="1"/>
            <a:r>
              <a:rPr lang="en-US" sz="1600" dirty="0"/>
              <a:t>Notify your emergency contact that you are leaving</a:t>
            </a:r>
          </a:p>
          <a:p>
            <a:pPr lvl="1"/>
            <a:r>
              <a:rPr lang="en-US" sz="1600" dirty="0"/>
              <a:t>Do not leave sprinkler systems running</a:t>
            </a:r>
          </a:p>
          <a:p>
            <a:pPr lvl="1"/>
            <a:r>
              <a:rPr lang="en-US" sz="1600" dirty="0"/>
              <a:t>Anticipate evacuation problems</a:t>
            </a:r>
          </a:p>
        </p:txBody>
      </p:sp>
      <p:sp>
        <p:nvSpPr>
          <p:cNvPr id="21531" name="Rectangle 2153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2" name="Rectangle 21531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5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41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ustin flooding! – Live in the Sky Austin">
            <a:extLst>
              <a:ext uri="{FF2B5EF4-FFF2-40B4-BE49-F238E27FC236}">
                <a16:creationId xmlns:a16="http://schemas.microsoft.com/office/drawing/2014/main" id="{9B08D5AB-399F-0A84-9DE8-32B6DB9FC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349E8-8F26-8D83-C6B6-25D408CE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Severe Storms &amp; Flooding</a:t>
            </a:r>
          </a:p>
        </p:txBody>
      </p:sp>
    </p:spTree>
    <p:extLst>
      <p:ext uri="{BB962C8B-B14F-4D97-AF65-F5344CB8AC3E}">
        <p14:creationId xmlns:p14="http://schemas.microsoft.com/office/powerpoint/2010/main" val="94581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0" name="Rectangle 617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81" name="Freeform: Shape 618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82" name="Freeform: Shape 6181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D5BFB-4375-3449-4DD3-50A8226D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</a:t>
            </a:r>
          </a:p>
        </p:txBody>
      </p:sp>
      <p:sp>
        <p:nvSpPr>
          <p:cNvPr id="6183" name="Rectangle 618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84" name="Rectangle 618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648F-AB9C-1450-9208-1989F84A1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528947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Often underestimated</a:t>
            </a:r>
          </a:p>
          <a:p>
            <a:pPr lvl="1"/>
            <a:r>
              <a:rPr lang="en-US" sz="2000" dirty="0"/>
              <a:t>Flood water moves fast and is powerful!</a:t>
            </a:r>
          </a:p>
          <a:p>
            <a:pPr lvl="1"/>
            <a:r>
              <a:rPr lang="en-US" sz="2000" dirty="0"/>
              <a:t>High winds often lead to down trees</a:t>
            </a:r>
          </a:p>
          <a:p>
            <a:pPr lvl="1"/>
            <a:r>
              <a:rPr lang="en-US" sz="2000" dirty="0"/>
              <a:t>Blocked roadways</a:t>
            </a:r>
          </a:p>
          <a:p>
            <a:pPr lvl="1"/>
            <a:r>
              <a:rPr lang="en-US" sz="2000" dirty="0"/>
              <a:t>Lighting strikes and residential fires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6150" name="Picture 6" descr="Rescued: Several stranded in fast-moving water">
            <a:extLst>
              <a:ext uri="{FF2B5EF4-FFF2-40B4-BE49-F238E27FC236}">
                <a16:creationId xmlns:a16="http://schemas.microsoft.com/office/drawing/2014/main" id="{F75AE455-8ED3-CB91-93A1-8741775032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6839" b="-2"/>
          <a:stretch/>
        </p:blipFill>
        <p:spPr bwMode="auto">
          <a:xfrm>
            <a:off x="6089164" y="0"/>
            <a:ext cx="6102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91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evere weather including tornadoes, thunderstorms expected across the South  this week">
            <a:extLst>
              <a:ext uri="{FF2B5EF4-FFF2-40B4-BE49-F238E27FC236}">
                <a16:creationId xmlns:a16="http://schemas.microsoft.com/office/drawing/2014/main" id="{5D342CE7-4432-0459-69DA-C71834FD2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17326" b="68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Rectangle 616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75013-2C8A-31FF-F965-76DDE71D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73282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Severe Storms &amp; Flooding</a:t>
            </a:r>
          </a:p>
        </p:txBody>
      </p: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83CB-4565-4DDA-7589-24DE766A1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6334506" cy="3945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Preparation</a:t>
            </a:r>
          </a:p>
          <a:p>
            <a:pPr lvl="1"/>
            <a:r>
              <a:rPr lang="en-US" sz="2000" dirty="0"/>
              <a:t>Maintain trees on property</a:t>
            </a:r>
          </a:p>
          <a:p>
            <a:pPr lvl="1"/>
            <a:r>
              <a:rPr lang="en-US" sz="2000" dirty="0"/>
              <a:t>Clean drains and gutters</a:t>
            </a:r>
          </a:p>
          <a:p>
            <a:pPr lvl="1"/>
            <a:r>
              <a:rPr lang="en-US" sz="2000" dirty="0"/>
              <a:t>PM your generator and top off fuel</a:t>
            </a:r>
          </a:p>
          <a:p>
            <a:pPr lvl="1"/>
            <a:r>
              <a:rPr lang="en-US" sz="2000" dirty="0"/>
              <a:t>Install / inspect smoke detectors,10-year lifespan</a:t>
            </a:r>
          </a:p>
          <a:p>
            <a:pPr lvl="1"/>
            <a:r>
              <a:rPr lang="en-US" sz="2000" dirty="0"/>
              <a:t>Have an emergency kit</a:t>
            </a:r>
          </a:p>
          <a:p>
            <a:pPr lvl="1"/>
            <a:r>
              <a:rPr lang="en-US" sz="2000" dirty="0"/>
              <a:t>Know your neighborhood flood areas</a:t>
            </a:r>
          </a:p>
          <a:p>
            <a:pPr lvl="1"/>
            <a:r>
              <a:rPr lang="en-US" sz="2000" dirty="0"/>
              <a:t>Monitor weather forecasts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066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Freeform: Shape 1024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D4C7-7912-852C-AC31-3D64BFA9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	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CCE9-8B89-190A-7B6F-36B0264A3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591306" cy="370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During the Event</a:t>
            </a:r>
            <a:endParaRPr lang="en-US" sz="2000" dirty="0"/>
          </a:p>
          <a:p>
            <a:pPr lvl="1"/>
            <a:r>
              <a:rPr lang="en-US" sz="2000" dirty="0"/>
              <a:t>Stay indoors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Check ATXflood.com for flood map</a:t>
            </a:r>
          </a:p>
          <a:p>
            <a:pPr lvl="1"/>
            <a:r>
              <a:rPr lang="en-US" sz="2000" dirty="0"/>
              <a:t>Do not cross any roads with water over it</a:t>
            </a:r>
          </a:p>
          <a:p>
            <a:pPr lvl="1"/>
            <a:r>
              <a:rPr lang="en-US" sz="2000" dirty="0"/>
              <a:t>Do not drive over or handle any down lines</a:t>
            </a:r>
          </a:p>
        </p:txBody>
      </p:sp>
      <p:pic>
        <p:nvPicPr>
          <p:cNvPr id="10242" name="Picture 2" descr="Flood Safety Awareness Week - TADD">
            <a:extLst>
              <a:ext uri="{FF2B5EF4-FFF2-40B4-BE49-F238E27FC236}">
                <a16:creationId xmlns:a16="http://schemas.microsoft.com/office/drawing/2014/main" id="{6F2D6A27-17F0-E7B2-32AF-6314E98BF3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84" y="1670917"/>
            <a:ext cx="6922008" cy="36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21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1" name="Rectangle 515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house fire changed my life. Here's how two minutes could help save yours.  - Green Country Federal Credit Union">
            <a:extLst>
              <a:ext uri="{FF2B5EF4-FFF2-40B4-BE49-F238E27FC236}">
                <a16:creationId xmlns:a16="http://schemas.microsoft.com/office/drawing/2014/main" id="{923117EA-2293-529F-AAF2-4303A92E8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542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3" name="Rectangle 515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E9D23-3710-6151-6C63-184AA024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6" y="8720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Residential Fires</a:t>
            </a:r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73" name="Rectangle 133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onnecticut firefighters put out house fire in Chaplin | fox61.com">
            <a:extLst>
              <a:ext uri="{FF2B5EF4-FFF2-40B4-BE49-F238E27FC236}">
                <a16:creationId xmlns:a16="http://schemas.microsoft.com/office/drawing/2014/main" id="{E6E6D051-8020-4EAC-40DB-28FEE2CFA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5" name="Rectangle 133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08ACD-521E-2144-E04C-63B6FD7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893046"/>
            <a:ext cx="3852563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3377" name="Rectangle 133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79" name="Rectangle 133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4894-CF17-FCB1-92E8-D5990011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2024 National Statistics</a:t>
            </a:r>
          </a:p>
          <a:p>
            <a:pPr lvl="1"/>
            <a:r>
              <a:rPr lang="en-US" sz="1700" dirty="0"/>
              <a:t>2,720 deaths</a:t>
            </a:r>
          </a:p>
          <a:p>
            <a:pPr lvl="1"/>
            <a:r>
              <a:rPr lang="en-US" sz="1700" dirty="0"/>
              <a:t>10,250 injuries</a:t>
            </a:r>
          </a:p>
          <a:p>
            <a:pPr lvl="1"/>
            <a:r>
              <a:rPr lang="en-US" sz="1700" dirty="0"/>
              <a:t>$10 billion in damage</a:t>
            </a:r>
          </a:p>
          <a:p>
            <a:pPr lvl="1"/>
            <a:r>
              <a:rPr lang="en-US" sz="1700" dirty="0"/>
              <a:t>374,300 house fires = 1 fire every 90 seconds</a:t>
            </a:r>
          </a:p>
          <a:p>
            <a:pPr lvl="1"/>
            <a:r>
              <a:rPr lang="en-US" sz="1700" dirty="0"/>
              <a:t>70% of all fire deaths occur in residential structures</a:t>
            </a:r>
          </a:p>
          <a:p>
            <a:pPr lvl="1"/>
            <a:r>
              <a:rPr lang="en-US" sz="1700" dirty="0"/>
              <a:t>Leading cause = 47% cooking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63169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3930-FF1C-BD1D-9ACA-6C2B7644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Ignition to Flashover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 Demo side by side</a:t>
            </a:r>
            <a:br>
              <a:rPr lang="en-US" sz="6600" b="1" dirty="0"/>
            </a:br>
            <a:r>
              <a:rPr lang="en-US" sz="6600" b="1" dirty="0"/>
              <a:t>Natural vs Synthetics</a:t>
            </a:r>
            <a:br>
              <a:rPr lang="en-US" sz="6600" b="1" dirty="0"/>
            </a:br>
            <a:r>
              <a:rPr lang="en-US" sz="6600" b="1" dirty="0"/>
              <a:t>5 min vs 30 min to Flashover!</a:t>
            </a: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5CFA-2E22-C5EF-3EA1-8EC3A02A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https://youtu.be/87hAnxuh1g8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0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hild crawling on the floor&#10;&#10;Description automatically generated">
            <a:extLst>
              <a:ext uri="{FF2B5EF4-FFF2-40B4-BE49-F238E27FC236}">
                <a16:creationId xmlns:a16="http://schemas.microsoft.com/office/drawing/2014/main" id="{DDD51F98-A98E-FF07-B1D2-D82327644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23" t="6484" r="18308"/>
          <a:stretch/>
        </p:blipFill>
        <p:spPr>
          <a:xfrm>
            <a:off x="3580806" y="10"/>
            <a:ext cx="8668512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1063-3DC3-8A30-B499-F73BC296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972166"/>
            <a:ext cx="3864156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E1E9-5DAE-2B59-F7AB-DA325CE35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15" y="2508705"/>
            <a:ext cx="8402793" cy="3793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Install smoke detectors outside every living space on every floor and in attic</a:t>
            </a:r>
          </a:p>
          <a:p>
            <a:pPr lvl="1"/>
            <a:r>
              <a:rPr lang="en-US" sz="1800" dirty="0"/>
              <a:t>Change batteries in detectors every 6 months (time change)</a:t>
            </a:r>
          </a:p>
          <a:p>
            <a:pPr lvl="1"/>
            <a:r>
              <a:rPr lang="en-US" sz="1800" dirty="0"/>
              <a:t>Avoid using open flame candles</a:t>
            </a:r>
          </a:p>
          <a:p>
            <a:pPr lvl="1"/>
            <a:r>
              <a:rPr lang="en-US" sz="1800" dirty="0"/>
              <a:t>Ensure children do not have access to matches / lighters</a:t>
            </a:r>
          </a:p>
          <a:p>
            <a:pPr lvl="1"/>
            <a:r>
              <a:rPr lang="en-US" sz="1800" dirty="0"/>
              <a:t>Clean chimney at least every 10 years</a:t>
            </a:r>
          </a:p>
          <a:p>
            <a:pPr lvl="1"/>
            <a:r>
              <a:rPr lang="en-US" sz="1800" dirty="0"/>
              <a:t>Have multiple fire extinguishers available. Know how to use them.</a:t>
            </a:r>
          </a:p>
          <a:p>
            <a:pPr lvl="1"/>
            <a:r>
              <a:rPr lang="en-US" sz="1800" dirty="0"/>
              <a:t>Develop a family fire safety plan &amp; Meeting Location (Mailbox? Neighbor?)</a:t>
            </a:r>
          </a:p>
          <a:p>
            <a:pPr lvl="1"/>
            <a:r>
              <a:rPr lang="en-US" sz="1800" dirty="0"/>
              <a:t>Practice fire drills regularly</a:t>
            </a:r>
          </a:p>
          <a:p>
            <a:pPr lvl="1"/>
            <a:endParaRPr lang="en-US" sz="1300" dirty="0"/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24195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4" name="Rectangle 1229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How Does Smoke Damage Affect Your Home and Health? | NCRI">
            <a:extLst>
              <a:ext uri="{FF2B5EF4-FFF2-40B4-BE49-F238E27FC236}">
                <a16:creationId xmlns:a16="http://schemas.microsoft.com/office/drawing/2014/main" id="{775A3DD9-E8D6-A57F-CC15-4ED48D6CE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" r="18931" b="205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1229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C9945-7C38-2D80-95F8-241B5D26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4" y="926369"/>
            <a:ext cx="4070985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2298" name="Rectangle 1229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00" name="Rectangle 1229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83FF6-A519-3C46-47C4-A8F6F07F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613442"/>
            <a:ext cx="792029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800" dirty="0"/>
              <a:t>Call 9-1-1 immediately</a:t>
            </a:r>
          </a:p>
          <a:p>
            <a:pPr lvl="1"/>
            <a:r>
              <a:rPr lang="en-US" sz="1800" dirty="0"/>
              <a:t>Use extinguishers for small fires only</a:t>
            </a:r>
          </a:p>
          <a:p>
            <a:pPr lvl="1"/>
            <a:r>
              <a:rPr lang="en-US" sz="1800" dirty="0"/>
              <a:t>Do not use water on kitchen / grease fires</a:t>
            </a:r>
          </a:p>
          <a:p>
            <a:pPr lvl="1"/>
            <a:r>
              <a:rPr lang="en-US" sz="1800" dirty="0"/>
              <a:t>When in doubt, get out</a:t>
            </a:r>
          </a:p>
          <a:p>
            <a:pPr lvl="1"/>
            <a:r>
              <a:rPr lang="en-US" sz="1800" dirty="0"/>
              <a:t>Stay low and go</a:t>
            </a:r>
          </a:p>
          <a:p>
            <a:pPr lvl="1"/>
            <a:r>
              <a:rPr lang="en-US" sz="1800" dirty="0"/>
              <a:t>If unable to get out, shut and seal door and move to the window</a:t>
            </a:r>
          </a:p>
          <a:p>
            <a:pPr lvl="1"/>
            <a:r>
              <a:rPr lang="en-US" sz="1800" dirty="0"/>
              <a:t>Report accountability of family members / tenants to FD immediately</a:t>
            </a:r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7438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D186-7CD0-D08A-F5D4-9A1AA0CE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Preparedness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121EA-D318-3020-817B-2DD692D55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NOBODY that calls 911 thinks they will 2 minutes prior. Right?</a:t>
            </a:r>
          </a:p>
          <a:p>
            <a:r>
              <a:rPr lang="en-US" b="1" dirty="0"/>
              <a:t>Preparedness IS NOT about FEAR or Zombies or Apocalypse</a:t>
            </a:r>
          </a:p>
          <a:p>
            <a:r>
              <a:rPr lang="en-US" b="1" dirty="0"/>
              <a:t>Preparedness IS about Duty, Citizenship, Safety, Effectiveness, Insurance, Investment &amp; Resiliency</a:t>
            </a:r>
          </a:p>
          <a:p>
            <a:r>
              <a:rPr lang="en-US" b="1" i="1" dirty="0"/>
              <a:t>YOU are your own first responder! </a:t>
            </a:r>
          </a:p>
          <a:p>
            <a:r>
              <a:rPr lang="en-US" b="1" i="1" dirty="0"/>
              <a:t>BE PREPARED. Get Started. Don’t Delay. </a:t>
            </a:r>
          </a:p>
          <a:p>
            <a:r>
              <a:rPr lang="en-US" b="1" i="1" dirty="0"/>
              <a:t>You </a:t>
            </a:r>
            <a:r>
              <a:rPr lang="en-US" b="1" i="1" u="sng" dirty="0"/>
              <a:t>ARE</a:t>
            </a:r>
            <a:r>
              <a:rPr lang="en-US" b="1" i="1" dirty="0"/>
              <a:t> your own first responder!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98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783E9-3057-E7BC-F247-4A8161EC4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PERSONAL &amp; FAMILY PREPAREDNESS</a:t>
            </a: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47FB4-37E6-D82E-1CCB-691409D3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5" name="Picture 4" descr="A family posing for a photo in front of a mailbox&#10;&#10;Description automatically generated">
            <a:extLst>
              <a:ext uri="{FF2B5EF4-FFF2-40B4-BE49-F238E27FC236}">
                <a16:creationId xmlns:a16="http://schemas.microsoft.com/office/drawing/2014/main" id="{CF357772-ACEB-F174-AC67-1C8069C06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1" r="3659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E633-7FFB-4E31-E281-787E5AA9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Family Communications</a:t>
            </a:r>
          </a:p>
          <a:p>
            <a:pPr lvl="1"/>
            <a:r>
              <a:rPr lang="en-US" sz="1800" dirty="0"/>
              <a:t>All family phone numbers, addresses, socials, &amp; medical info</a:t>
            </a:r>
          </a:p>
          <a:p>
            <a:pPr lvl="1"/>
            <a:r>
              <a:rPr lang="en-US" sz="1800" dirty="0"/>
              <a:t>Emergency contacts in case of separation or loss of phone – local &amp; out-of-town</a:t>
            </a:r>
          </a:p>
          <a:p>
            <a:pPr lvl="1"/>
            <a:r>
              <a:rPr lang="en-US" sz="1800" dirty="0"/>
              <a:t>Important phone numbers – doctor’s office, schools, employers,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600" dirty="0"/>
              <a:t>Meeting</a:t>
            </a:r>
            <a:r>
              <a:rPr lang="en-US" sz="2000" dirty="0"/>
              <a:t> </a:t>
            </a:r>
            <a:r>
              <a:rPr lang="en-US" sz="2600" dirty="0"/>
              <a:t>Place</a:t>
            </a:r>
          </a:p>
          <a:p>
            <a:pPr lvl="1"/>
            <a:r>
              <a:rPr lang="en-US" sz="1800" dirty="0"/>
              <a:t>Have a rehearsed meeting place for at home, local, and out-of-town</a:t>
            </a:r>
          </a:p>
          <a:p>
            <a:pPr lvl="1"/>
            <a:r>
              <a:rPr lang="en-US" sz="1800" dirty="0"/>
              <a:t>Establish meeting places in multiple directions</a:t>
            </a:r>
          </a:p>
          <a:p>
            <a:pPr lvl="1"/>
            <a:r>
              <a:rPr lang="en-US" sz="1800" dirty="0"/>
              <a:t>Save locations to map ahead of time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07975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F85A1-DD7B-2243-3184-D7E10EAC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6" name="Content Placeholder 5" descr="A team studying a blueprint">
            <a:extLst>
              <a:ext uri="{FF2B5EF4-FFF2-40B4-BE49-F238E27FC236}">
                <a16:creationId xmlns:a16="http://schemas.microsoft.com/office/drawing/2014/main" id="{F4800596-F37F-9CD9-0160-A894C3A78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751" r="2880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46C7-131D-C2B9-8B81-2EC1F65B3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5" y="2706624"/>
            <a:ext cx="6894575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Evacuation / Shelter In Place</a:t>
            </a:r>
          </a:p>
          <a:p>
            <a:pPr lvl="1"/>
            <a:r>
              <a:rPr lang="en-US" sz="1800" dirty="0"/>
              <a:t>Plan what situations you’ll stay and for how long</a:t>
            </a:r>
          </a:p>
          <a:p>
            <a:pPr lvl="1"/>
            <a:r>
              <a:rPr lang="en-US" sz="1800" dirty="0"/>
              <a:t>Have realistic expectations based on supplies and conditions – weather, utilities, comfort, &amp; health</a:t>
            </a:r>
          </a:p>
          <a:p>
            <a:pPr lvl="1"/>
            <a:r>
              <a:rPr lang="en-US" sz="1800" dirty="0"/>
              <a:t>Risk vs Benefit – 911 may be strained</a:t>
            </a:r>
          </a:p>
          <a:p>
            <a:pPr lvl="1"/>
            <a:r>
              <a:rPr lang="en-US" sz="1800" dirty="0"/>
              <a:t>Set triggers to avoid indecisiveness</a:t>
            </a:r>
          </a:p>
          <a:p>
            <a:pPr lvl="1"/>
            <a:r>
              <a:rPr lang="en-US" sz="1800" dirty="0"/>
              <a:t>Fill fuel tanks &amp; Charge phones ahead of time</a:t>
            </a:r>
          </a:p>
          <a:p>
            <a:pPr lvl="1"/>
            <a:r>
              <a:rPr lang="en-US" sz="1800" dirty="0"/>
              <a:t>Have at least 2 planned ways out </a:t>
            </a:r>
          </a:p>
          <a:p>
            <a:pPr lvl="1"/>
            <a:r>
              <a:rPr lang="en-US" sz="1800" dirty="0"/>
              <a:t>Leave early when possible</a:t>
            </a:r>
          </a:p>
          <a:p>
            <a:pPr lvl="1"/>
            <a:r>
              <a:rPr lang="en-US" sz="1800" dirty="0"/>
              <a:t>Share your evacuation plan with emergency contacts</a:t>
            </a:r>
          </a:p>
          <a:p>
            <a:pPr lvl="1"/>
            <a:r>
              <a:rPr lang="en-US" sz="1800" dirty="0"/>
              <a:t>Always follow instructions from 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4045579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CEBC-6192-E9B6-1930-CB67C011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10700" dirty="0"/>
            </a:br>
            <a:br>
              <a:rPr lang="en-US" sz="10700" dirty="0"/>
            </a:br>
            <a:br>
              <a:rPr lang="en-US" sz="10700" dirty="0"/>
            </a:br>
            <a:br>
              <a:rPr lang="en-US" sz="10700" dirty="0"/>
            </a:br>
            <a:r>
              <a:rPr lang="en-US" sz="10700" dirty="0"/>
              <a:t>     Water IS LIFE!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0BBF0-D543-DDAD-7F5F-8AE96A027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638" y="5733535"/>
            <a:ext cx="1287162" cy="44342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0734C-DBBD-2107-4E2A-B9D4E6571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5534" y="5733533"/>
            <a:ext cx="1048265" cy="44342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27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Two water bottles on a table&#10;&#10;AI-generated content may be incorrect.">
            <a:extLst>
              <a:ext uri="{FF2B5EF4-FFF2-40B4-BE49-F238E27FC236}">
                <a16:creationId xmlns:a16="http://schemas.microsoft.com/office/drawing/2014/main" id="{04202D8F-F96F-91D3-41CF-13BEBDC91C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6284" b="87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5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5CAD-C690-E45D-E441-5E0752B1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8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 descr="A blue and white packet of water&#10;&#10;AI-generated content may be incorrect.">
            <a:extLst>
              <a:ext uri="{FF2B5EF4-FFF2-40B4-BE49-F238E27FC236}">
                <a16:creationId xmlns:a16="http://schemas.microsoft.com/office/drawing/2014/main" id="{4EB115B2-E4A8-C6CD-1BE9-2D22BCDB2B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7234" y="137136"/>
            <a:ext cx="8778302" cy="65837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7893D-E460-86D3-039C-584F79B50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84010" y="6091881"/>
            <a:ext cx="269789" cy="8508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54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ox with blue text on it&#10;&#10;Description automatically generated">
            <a:extLst>
              <a:ext uri="{FF2B5EF4-FFF2-40B4-BE49-F238E27FC236}">
                <a16:creationId xmlns:a16="http://schemas.microsoft.com/office/drawing/2014/main" id="{C9E1C794-CA8E-CD33-66FE-95CB6DD68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23" r="8191"/>
          <a:stretch/>
        </p:blipFill>
        <p:spPr>
          <a:xfrm rot="16200000">
            <a:off x="2667642" y="-2666359"/>
            <a:ext cx="6856717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73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op view of emergency medical kit on a dark wood">
            <a:extLst>
              <a:ext uri="{FF2B5EF4-FFF2-40B4-BE49-F238E27FC236}">
                <a16:creationId xmlns:a16="http://schemas.microsoft.com/office/drawing/2014/main" id="{5D3F7E33-FB78-680D-270E-09C3E4A1F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304" t="664" r="-43412" b="664"/>
          <a:stretch/>
        </p:blipFill>
        <p:spPr>
          <a:xfrm>
            <a:off x="6395226" y="0"/>
            <a:ext cx="1033155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BB74E-50B1-D3D9-BED9-F8C4A145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2" y="365125"/>
            <a:ext cx="579863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Build an Emergency Kit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2A6F06D5-B496-7A6F-F5AF-FBCF5DC534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8139070"/>
              </p:ext>
            </p:extLst>
          </p:nvPr>
        </p:nvGraphicFramePr>
        <p:xfrm>
          <a:off x="390293" y="1825625"/>
          <a:ext cx="562950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3782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A0C1B-2712-25A4-A735-D3520860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Build an Emergency Kit</a:t>
            </a:r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19D9-EC34-F595-8585-EBF60776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Sheltering in Place </a:t>
            </a:r>
            <a:r>
              <a:rPr lang="en-US" sz="2400" dirty="0"/>
              <a:t>(7 days supply)</a:t>
            </a:r>
          </a:p>
          <a:p>
            <a:pPr lvl="1"/>
            <a:r>
              <a:rPr lang="en-US" sz="1800" dirty="0"/>
              <a:t>Water – 1 gallon per person per day</a:t>
            </a:r>
          </a:p>
          <a:p>
            <a:pPr lvl="1"/>
            <a:r>
              <a:rPr lang="en-US" sz="1800" dirty="0"/>
              <a:t>Nonperishable food w/ can opener</a:t>
            </a:r>
          </a:p>
          <a:p>
            <a:pPr lvl="1"/>
            <a:r>
              <a:rPr lang="en-US" sz="1800" dirty="0"/>
              <a:t>Baby items – milk, formula, bottles, diapers, wipes, rash ointment</a:t>
            </a:r>
          </a:p>
          <a:p>
            <a:pPr lvl="1"/>
            <a:r>
              <a:rPr lang="en-US" sz="1800" dirty="0"/>
              <a:t>Pet supplies – food, medications, leash</a:t>
            </a:r>
          </a:p>
          <a:p>
            <a:pPr lvl="1"/>
            <a:r>
              <a:rPr lang="en-US" sz="1800" dirty="0"/>
              <a:t>First aid kit</a:t>
            </a:r>
          </a:p>
          <a:p>
            <a:pPr lvl="1"/>
            <a:r>
              <a:rPr lang="en-US" sz="1800" dirty="0"/>
              <a:t>Rx medications</a:t>
            </a:r>
          </a:p>
          <a:p>
            <a:pPr lvl="1"/>
            <a:r>
              <a:rPr lang="en-US" sz="1800" dirty="0"/>
              <a:t>Hearing or vision products</a:t>
            </a:r>
          </a:p>
          <a:p>
            <a:pPr lvl="1"/>
            <a:r>
              <a:rPr lang="en-US" sz="1800" dirty="0"/>
              <a:t>Flashlights w/ extra batteries</a:t>
            </a:r>
          </a:p>
          <a:p>
            <a:pPr lvl="1"/>
            <a:r>
              <a:rPr lang="en-US" sz="1800" dirty="0"/>
              <a:t>Battery powered or hand crank radio</a:t>
            </a:r>
          </a:p>
        </p:txBody>
      </p:sp>
      <p:pic>
        <p:nvPicPr>
          <p:cNvPr id="14338" name="Picture 2" descr="The Truth About 5-Gallon Water Jugs">
            <a:extLst>
              <a:ext uri="{FF2B5EF4-FFF2-40B4-BE49-F238E27FC236}">
                <a16:creationId xmlns:a16="http://schemas.microsoft.com/office/drawing/2014/main" id="{14D3021A-1079-C2BC-4CF6-EF0E62A46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35415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08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58D3E-3623-3BC6-43C5-C57071D4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670097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53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96BC-86F1-A712-79F7-8160FE153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85063" cy="33206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Shelter in Place (continued)</a:t>
            </a:r>
          </a:p>
          <a:p>
            <a:pPr lvl="1"/>
            <a:r>
              <a:rPr lang="en-US" sz="1800" dirty="0"/>
              <a:t>Hand sanitizer</a:t>
            </a:r>
          </a:p>
          <a:p>
            <a:pPr lvl="1"/>
            <a:r>
              <a:rPr lang="en-US" sz="1800" dirty="0"/>
              <a:t>Bleach – 1/8 tsp per gallon let stand for 30 min; follow EPA Guidelines</a:t>
            </a:r>
          </a:p>
          <a:p>
            <a:pPr lvl="1"/>
            <a:r>
              <a:rPr lang="en-US" sz="1800" dirty="0"/>
              <a:t>Whistle</a:t>
            </a:r>
          </a:p>
          <a:p>
            <a:pPr lvl="1"/>
            <a:r>
              <a:rPr lang="en-US" sz="1800" dirty="0"/>
              <a:t>ABC extinguisher</a:t>
            </a:r>
          </a:p>
          <a:p>
            <a:pPr lvl="1"/>
            <a:r>
              <a:rPr lang="en-US" sz="1800" dirty="0"/>
              <a:t>Lighter or matches</a:t>
            </a:r>
          </a:p>
          <a:p>
            <a:pPr lvl="1"/>
            <a:r>
              <a:rPr lang="en-US" sz="1800" dirty="0"/>
              <a:t>At least $200 cash; its FREE</a:t>
            </a:r>
          </a:p>
          <a:p>
            <a:pPr lvl="1"/>
            <a:r>
              <a:rPr lang="en-US" sz="1800" dirty="0"/>
              <a:t>Firewood &amp; starters (winter)</a:t>
            </a:r>
          </a:p>
          <a:p>
            <a:pPr lvl="1"/>
            <a:r>
              <a:rPr lang="en-US" sz="1800" dirty="0"/>
              <a:t>Sleeping bags or warm blankets (winter)</a:t>
            </a:r>
          </a:p>
          <a:p>
            <a:pPr lvl="1"/>
            <a:r>
              <a:rPr lang="en-US" sz="1800" dirty="0"/>
              <a:t>Tire chains/ cables (winter)</a:t>
            </a:r>
          </a:p>
          <a:p>
            <a:pPr lvl="1"/>
            <a:endParaRPr lang="en-US" sz="1500" dirty="0"/>
          </a:p>
        </p:txBody>
      </p:sp>
      <p:pic>
        <p:nvPicPr>
          <p:cNvPr id="15362" name="Picture 2" descr="How to Install and Drive with Snow Chains and Tire Cables | Via">
            <a:extLst>
              <a:ext uri="{FF2B5EF4-FFF2-40B4-BE49-F238E27FC236}">
                <a16:creationId xmlns:a16="http://schemas.microsoft.com/office/drawing/2014/main" id="{8C777F2B-0DD5-E165-111E-85325EB4F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1000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with a number on it&#10;&#10;Description automatically generated">
            <a:extLst>
              <a:ext uri="{FF2B5EF4-FFF2-40B4-BE49-F238E27FC236}">
                <a16:creationId xmlns:a16="http://schemas.microsoft.com/office/drawing/2014/main" id="{9B5D487B-7991-BA38-AACC-3474FA2D3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5" b="6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21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8C56A-4622-ACA2-D2D5-9EDDF32D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Build an Emergency Kit</a:t>
            </a:r>
          </a:p>
        </p:txBody>
      </p:sp>
      <p:sp>
        <p:nvSpPr>
          <p:cNvPr id="174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7BAD-A00C-B3C6-352F-37ADE9602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Evacuating by Car</a:t>
            </a:r>
          </a:p>
          <a:p>
            <a:pPr lvl="1"/>
            <a:r>
              <a:rPr lang="en-US" sz="1800" dirty="0"/>
              <a:t>Water &amp; options</a:t>
            </a:r>
          </a:p>
          <a:p>
            <a:pPr lvl="1"/>
            <a:r>
              <a:rPr lang="en-US" sz="1800" dirty="0"/>
              <a:t>Nonperishable food &amp; can opener </a:t>
            </a:r>
          </a:p>
          <a:p>
            <a:pPr lvl="1"/>
            <a:r>
              <a:rPr lang="en-US" sz="1800" dirty="0"/>
              <a:t>Baby supplies – milk, formula, bottles, diapers, wipes, rash ointment</a:t>
            </a:r>
          </a:p>
          <a:p>
            <a:pPr lvl="1"/>
            <a:r>
              <a:rPr lang="en-US" sz="1800" b="1" dirty="0"/>
              <a:t>Adult diapers. </a:t>
            </a:r>
            <a:r>
              <a:rPr lang="en-US" sz="1800" b="1" i="1" dirty="0"/>
              <a:t>Think about it!</a:t>
            </a:r>
          </a:p>
          <a:p>
            <a:pPr lvl="1"/>
            <a:r>
              <a:rPr lang="en-US" sz="1800" dirty="0"/>
              <a:t>Pet supplies – food, meds, leash</a:t>
            </a:r>
          </a:p>
          <a:p>
            <a:pPr lvl="1"/>
            <a:r>
              <a:rPr lang="en-US" sz="1800" dirty="0"/>
              <a:t>First aid kit</a:t>
            </a:r>
          </a:p>
          <a:p>
            <a:pPr lvl="1"/>
            <a:r>
              <a:rPr lang="en-US" sz="1800" dirty="0"/>
              <a:t>Rx medications</a:t>
            </a:r>
          </a:p>
          <a:p>
            <a:pPr lvl="1"/>
            <a:r>
              <a:rPr lang="en-US" sz="1800" dirty="0"/>
              <a:t>Phones &amp; chargers</a:t>
            </a:r>
          </a:p>
          <a:p>
            <a:pPr lvl="1"/>
            <a:r>
              <a:rPr lang="en-US" sz="1800" dirty="0"/>
              <a:t>Hearing &amp; vision products</a:t>
            </a:r>
          </a:p>
          <a:p>
            <a:pPr lvl="1"/>
            <a:r>
              <a:rPr lang="en-US" sz="1800" dirty="0"/>
              <a:t>Flashlights w/ extra batteries</a:t>
            </a:r>
          </a:p>
        </p:txBody>
      </p:sp>
      <p:pic>
        <p:nvPicPr>
          <p:cNvPr id="17410" name="Picture 2" descr="Hurricane Harvey: Why Didn't Officials Order Houston Evacuation? : The  Two-Way : NPR">
            <a:extLst>
              <a:ext uri="{FF2B5EF4-FFF2-40B4-BE49-F238E27FC236}">
                <a16:creationId xmlns:a16="http://schemas.microsoft.com/office/drawing/2014/main" id="{29D1B3BE-B46C-C5A6-C92E-97120523C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r="653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9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8" name="Rectangle 1639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BE0B-486D-BFBF-9543-3DB31F11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640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DE088-641E-5313-0C53-29624A8E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Evacuating by Car (continued)</a:t>
            </a:r>
          </a:p>
          <a:p>
            <a:pPr lvl="1"/>
            <a:r>
              <a:rPr lang="en-US" sz="2000" dirty="0"/>
              <a:t>At least $200 cash</a:t>
            </a:r>
          </a:p>
          <a:p>
            <a:pPr lvl="1"/>
            <a:r>
              <a:rPr lang="en-US" sz="2000" dirty="0"/>
              <a:t>Whistle</a:t>
            </a:r>
          </a:p>
          <a:p>
            <a:pPr lvl="1"/>
            <a:r>
              <a:rPr lang="en-US" sz="2000" dirty="0"/>
              <a:t>Road maps</a:t>
            </a:r>
          </a:p>
          <a:p>
            <a:pPr lvl="1"/>
            <a:r>
              <a:rPr lang="en-US" sz="2000" dirty="0"/>
              <a:t>Spare clothes (season appropriate)</a:t>
            </a:r>
          </a:p>
          <a:p>
            <a:pPr lvl="1"/>
            <a:r>
              <a:rPr lang="en-US" sz="2000" dirty="0"/>
              <a:t>Essential toiletries</a:t>
            </a:r>
          </a:p>
          <a:p>
            <a:pPr lvl="1"/>
            <a:r>
              <a:rPr lang="en-US" sz="2000" dirty="0"/>
              <a:t>Documents bag – DL, passport, SSN, birth certificate, legal docs, pictures of family, insurance cards, prescriptions &amp; dosages</a:t>
            </a:r>
          </a:p>
          <a:p>
            <a:pPr lvl="1"/>
            <a:r>
              <a:rPr lang="en-US" sz="2000" dirty="0"/>
              <a:t>Blankets (winter)</a:t>
            </a:r>
          </a:p>
          <a:p>
            <a:pPr lvl="1"/>
            <a:r>
              <a:rPr lang="en-US" sz="2000" dirty="0"/>
              <a:t>Roadside equipment – jumper cables, jack, spare tire</a:t>
            </a:r>
          </a:p>
          <a:p>
            <a:pPr lvl="1"/>
            <a:endParaRPr lang="en-US" sz="2000" dirty="0"/>
          </a:p>
        </p:txBody>
      </p:sp>
      <p:pic>
        <p:nvPicPr>
          <p:cNvPr id="16388" name="Picture 4" descr="COLCASE Fireproof Document Bag – COLCASE">
            <a:extLst>
              <a:ext uri="{FF2B5EF4-FFF2-40B4-BE49-F238E27FC236}">
                <a16:creationId xmlns:a16="http://schemas.microsoft.com/office/drawing/2014/main" id="{E8C70913-7820-8771-D6EB-99CC960C5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53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9F7A-FA0E-C49C-0B87-B267B6A4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Get Home Bag</a:t>
            </a:r>
            <a:r>
              <a:rPr lang="en-US" dirty="0"/>
              <a:t>…Get Started!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2C83-5E31-61D2-30BD-79817059B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Check out the Get Home Bag List</a:t>
            </a:r>
          </a:p>
          <a:p>
            <a:r>
              <a:rPr lang="en-US" sz="4800" dirty="0"/>
              <a:t>Start with BASICS</a:t>
            </a:r>
          </a:p>
          <a:p>
            <a:pPr lvl="1"/>
            <a:r>
              <a:rPr lang="en-US" sz="4800" dirty="0"/>
              <a:t>Food, Water, First Aid, Shelter, Security</a:t>
            </a:r>
          </a:p>
          <a:p>
            <a:r>
              <a:rPr lang="en-US" sz="4800" dirty="0"/>
              <a:t>Great GIFTS for your loved ones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16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87F24-612D-9DEC-67E9-DCB53B77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dirty="0"/>
              <a:t>Know Your Neighbors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7107-A803-EEE8-3F92-4D76A895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1700" b="1" dirty="0"/>
              <a:t>Identify at risk population</a:t>
            </a:r>
          </a:p>
          <a:p>
            <a:r>
              <a:rPr lang="en-US" sz="1700" b="1" dirty="0"/>
              <a:t>Encourage others to prepare and seek help when needed</a:t>
            </a:r>
          </a:p>
          <a:p>
            <a:r>
              <a:rPr lang="en-US" sz="1700" b="1" dirty="0"/>
              <a:t>Reduce strain on emergency services</a:t>
            </a:r>
          </a:p>
          <a:p>
            <a:r>
              <a:rPr lang="en-US" sz="1700" b="1" dirty="0"/>
              <a:t>Bystander aid is often faster than professional responders</a:t>
            </a:r>
          </a:p>
          <a:p>
            <a:r>
              <a:rPr lang="en-US" sz="1700" b="1" dirty="0"/>
              <a:t>You are the first responder until help arrives!</a:t>
            </a:r>
          </a:p>
          <a:p>
            <a:r>
              <a:rPr lang="en-US" sz="1700" b="1" dirty="0"/>
              <a:t>Community builds a network and improves mental health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96D959D8-18D5-0DD5-4000-4A3087EF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7" r="25815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0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798377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802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023159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991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tethoscope">
            <a:extLst>
              <a:ext uri="{FF2B5EF4-FFF2-40B4-BE49-F238E27FC236}">
                <a16:creationId xmlns:a16="http://schemas.microsoft.com/office/drawing/2014/main" id="{62E9AC34-E72E-A3E4-218E-0AEF1762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6989-6737-4075-BB60-D1E8CE967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Medical Supplies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70EC0-FC92-03CE-FA61-12AA36976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For Airway and Bleeding Control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CD404-7435-8D79-1A75-FDBA73E3E015}"/>
              </a:ext>
            </a:extLst>
          </p:cNvPr>
          <p:cNvSpPr txBox="1"/>
          <p:nvPr/>
        </p:nvSpPr>
        <p:spPr>
          <a:xfrm>
            <a:off x="6096000" y="626083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Lt. Erik Schleinkofer  I  Field Medical Officer</a:t>
            </a:r>
          </a:p>
        </p:txBody>
      </p:sp>
    </p:spTree>
    <p:extLst>
      <p:ext uri="{BB962C8B-B14F-4D97-AF65-F5344CB8AC3E}">
        <p14:creationId xmlns:p14="http://schemas.microsoft.com/office/powerpoint/2010/main" val="20403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ummy lying on the ground">
            <a:extLst>
              <a:ext uri="{FF2B5EF4-FFF2-40B4-BE49-F238E27FC236}">
                <a16:creationId xmlns:a16="http://schemas.microsoft.com/office/drawing/2014/main" id="{474CAC12-BFEA-1EBF-CA98-FD8D9E78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5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C83E7-D4D4-A163-61E1-D4ED465F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Airway Overview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FE5F-6EF7-59B6-E615-4FF055B9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b="1" dirty="0"/>
              <a:t>Foreign Body Airway Obstructions</a:t>
            </a:r>
          </a:p>
          <a:p>
            <a:r>
              <a:rPr lang="en-US" sz="2400" b="1" dirty="0"/>
              <a:t>Opioid OD</a:t>
            </a:r>
          </a:p>
        </p:txBody>
      </p:sp>
    </p:spTree>
    <p:extLst>
      <p:ext uri="{BB962C8B-B14F-4D97-AF65-F5344CB8AC3E}">
        <p14:creationId xmlns:p14="http://schemas.microsoft.com/office/powerpoint/2010/main" val="469704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5E9F8-F06D-E06B-3FF2-30C48BA6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Airway Obstructions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81DC-B178-3252-F1D8-ED3B40F69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850" y="2217343"/>
            <a:ext cx="9879591" cy="42378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Things to know for a foreign body airway obstruction</a:t>
            </a:r>
          </a:p>
          <a:p>
            <a:pPr lvl="1"/>
            <a:r>
              <a:rPr lang="en-US" sz="2000" dirty="0"/>
              <a:t>Usually little kids, people that don’t fully chew their food or those with swallowing difficulties</a:t>
            </a:r>
          </a:p>
          <a:p>
            <a:pPr lvl="1"/>
            <a:r>
              <a:rPr lang="en-US" sz="2000" dirty="0"/>
              <a:t>OBSERVE table laughter.</a:t>
            </a:r>
          </a:p>
          <a:p>
            <a:pPr lvl="1"/>
            <a:r>
              <a:rPr lang="en-US" sz="2000" dirty="0"/>
              <a:t>What to do if the person is </a:t>
            </a:r>
            <a:r>
              <a:rPr lang="en-US" sz="2000" b="1" dirty="0"/>
              <a:t>STILL MOVING AIR?</a:t>
            </a:r>
            <a:endParaRPr lang="en-US" sz="2000" dirty="0"/>
          </a:p>
          <a:p>
            <a:pPr lvl="1"/>
            <a:r>
              <a:rPr lang="en-US" sz="2000" dirty="0"/>
              <a:t>NO BLIND FINGER SWEEPS</a:t>
            </a:r>
          </a:p>
          <a:p>
            <a:pPr lvl="1"/>
            <a:r>
              <a:rPr lang="en-US" sz="2000" dirty="0"/>
              <a:t>4-6 mins of no O2 before brain injuries occur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b="1" dirty="0"/>
              <a:t>Treatments</a:t>
            </a:r>
          </a:p>
          <a:p>
            <a:pPr lvl="1"/>
            <a:r>
              <a:rPr lang="en-US" sz="2000" dirty="0"/>
              <a:t>Abdominal thrust/ Back Blows</a:t>
            </a:r>
          </a:p>
          <a:p>
            <a:pPr lvl="1"/>
            <a:r>
              <a:rPr lang="en-US" sz="2000" dirty="0"/>
              <a:t>Life Vac</a:t>
            </a:r>
          </a:p>
          <a:p>
            <a:pPr lvl="1"/>
            <a:r>
              <a:rPr lang="en-US" sz="2000" dirty="0"/>
              <a:t>Call 911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655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246" y="4346574"/>
            <a:ext cx="6455229" cy="10606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Presented by [YOUR] Fire Department / Entity </a:t>
            </a:r>
          </a:p>
          <a:p>
            <a:r>
              <a:rPr lang="en-US" sz="2000" b="1" dirty="0"/>
              <a:t>Travis County Emergency Services District #10</a:t>
            </a:r>
          </a:p>
        </p:txBody>
      </p:sp>
      <p:graphicFrame>
        <p:nvGraphicFramePr>
          <p:cNvPr id="22" name="TextBox 3">
            <a:extLst>
              <a:ext uri="{FF2B5EF4-FFF2-40B4-BE49-F238E27FC236}">
                <a16:creationId xmlns:a16="http://schemas.microsoft.com/office/drawing/2014/main" id="{DDD66F8F-9A77-9120-30AF-FEC69B8EA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608703"/>
              </p:ext>
            </p:extLst>
          </p:nvPr>
        </p:nvGraphicFramePr>
        <p:xfrm>
          <a:off x="6368143" y="1450749"/>
          <a:ext cx="5900057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62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D5BFC-3D8E-3D9A-571C-6A3E3151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Life Vac Home Kit: For Choking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608C-9C20-2C7A-3A63-8668D8312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Creates a Negative Pressure  to “vacuum” a foreign object out of the air</a:t>
            </a:r>
          </a:p>
          <a:p>
            <a:endParaRPr lang="en-US" sz="2400" dirty="0"/>
          </a:p>
          <a:p>
            <a:r>
              <a:rPr lang="en-US" sz="2400" dirty="0"/>
              <a:t>Comes with an adult mask, adult practice mask, and pediatric mask 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https://youtu.be/ENdY2j2xlbI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2719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29" name="Rectangle 242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F1125-DB80-9586-74AE-095A759F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Directions</a:t>
            </a:r>
          </a:p>
        </p:txBody>
      </p:sp>
      <p:sp>
        <p:nvSpPr>
          <p:cNvPr id="2431" name="Rectangle 243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33" name="Rectangle 243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8D9C6-1607-C15D-AFDF-99BB422B0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8" y="2688336"/>
            <a:ext cx="4759235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Connect Mask to device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Place on face with a good seal covering the mouth and nose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Push handle towards face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Pull handle towards the ceiling while maintaining a good mask seal</a:t>
            </a:r>
          </a:p>
        </p:txBody>
      </p:sp>
      <p:pic>
        <p:nvPicPr>
          <p:cNvPr id="2050" name="Picture 2" descr="LifeVac Home Kit - Toddler and Adult Choking Rescue Device">
            <a:extLst>
              <a:ext uri="{FF2B5EF4-FFF2-40B4-BE49-F238E27FC236}">
                <a16:creationId xmlns:a16="http://schemas.microsoft.com/office/drawing/2014/main" id="{CFEB8767-DD8A-B055-7C48-09B51F26C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240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05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lose-up unopened pill packets">
            <a:extLst>
              <a:ext uri="{FF2B5EF4-FFF2-40B4-BE49-F238E27FC236}">
                <a16:creationId xmlns:a16="http://schemas.microsoft.com/office/drawing/2014/main" id="{45A7B10A-26D6-2DEB-5A8C-6C079A76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1" r="1212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05335-0966-B109-77BB-1A36E8B7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/>
              <a:t>Opioid OD </a:t>
            </a:r>
            <a:br>
              <a:rPr lang="en-US" sz="3100" dirty="0"/>
            </a:br>
            <a:r>
              <a:rPr lang="en-US" sz="2800" dirty="0"/>
              <a:t>(Fentanyl, Heroin, Pain Meds)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i="1" dirty="0"/>
              <a:t>Dedicated to Josh Posey…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183A6-F9BE-4C4A-A8FB-7749DF8B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The patient will be breathing slowly or not at all</a:t>
            </a:r>
          </a:p>
          <a:p>
            <a:pPr lvl="1"/>
            <a:r>
              <a:rPr lang="en-US" sz="1800" dirty="0"/>
              <a:t>If not breathing check for a pulse, if no pulse start CPR</a:t>
            </a:r>
          </a:p>
          <a:p>
            <a:pPr marL="0" indent="0">
              <a:buNone/>
            </a:pPr>
            <a:r>
              <a:rPr lang="en-US" sz="1800" dirty="0"/>
              <a:t>Opioid Triad </a:t>
            </a:r>
          </a:p>
          <a:p>
            <a:pPr lvl="1"/>
            <a:r>
              <a:rPr lang="en-US" sz="1800" dirty="0"/>
              <a:t>Constricted pupils, unconscious, slow or absent breathing </a:t>
            </a:r>
          </a:p>
          <a:p>
            <a:pPr marL="0" indent="0">
              <a:buNone/>
            </a:pPr>
            <a:r>
              <a:rPr lang="en-US" sz="1800" dirty="0"/>
              <a:t>Treatment </a:t>
            </a:r>
          </a:p>
          <a:p>
            <a:pPr lvl="1"/>
            <a:r>
              <a:rPr lang="en-US" sz="1800" dirty="0"/>
              <a:t>Narcan</a:t>
            </a:r>
          </a:p>
          <a:p>
            <a:pPr lvl="1"/>
            <a:r>
              <a:rPr lang="en-US" sz="1800" dirty="0"/>
              <a:t>Call 911 </a:t>
            </a:r>
          </a:p>
        </p:txBody>
      </p:sp>
    </p:spTree>
    <p:extLst>
      <p:ext uri="{BB962C8B-B14F-4D97-AF65-F5344CB8AC3E}">
        <p14:creationId xmlns:p14="http://schemas.microsoft.com/office/powerpoint/2010/main" val="2094938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DE25B-E2A2-6720-D8A2-D8783B35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Bleeding Control Overview </a:t>
            </a:r>
          </a:p>
        </p:txBody>
      </p:sp>
      <p:sp>
        <p:nvSpPr>
          <p:cNvPr id="2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B4A5FF2-D134-03A9-70AD-F9C46F386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Autofit/>
          </a:bodyPr>
          <a:lstStyle/>
          <a:p>
            <a:r>
              <a:rPr lang="en-US" sz="2000" dirty="0"/>
              <a:t>Normal bleeding is stopped by </a:t>
            </a:r>
            <a:r>
              <a:rPr lang="en-US" sz="2000" b="1" dirty="0"/>
              <a:t>5 mins </a:t>
            </a:r>
            <a:r>
              <a:rPr lang="en-US" sz="2000" dirty="0"/>
              <a:t>of direct pressure. </a:t>
            </a:r>
          </a:p>
          <a:p>
            <a:endParaRPr lang="en-US" sz="2000" dirty="0"/>
          </a:p>
          <a:p>
            <a:r>
              <a:rPr lang="en-US" sz="2000" dirty="0"/>
              <a:t>5 mins of pressure will not work when the bleeding is:</a:t>
            </a:r>
          </a:p>
          <a:p>
            <a:pPr lvl="1"/>
            <a:r>
              <a:rPr lang="en-US" sz="2000" dirty="0"/>
              <a:t>Arterial – Bright RED and squirting </a:t>
            </a:r>
          </a:p>
          <a:p>
            <a:pPr lvl="1"/>
            <a:r>
              <a:rPr lang="en-US" sz="2000" dirty="0"/>
              <a:t>Deep Venous Bleeds – requires more intense pressure or a hemostatic agent (</a:t>
            </a:r>
            <a:r>
              <a:rPr lang="en-US" sz="2000" dirty="0" err="1"/>
              <a:t>QuikClot</a:t>
            </a:r>
            <a:r>
              <a:rPr lang="en-US" sz="2000" dirty="0"/>
              <a:t>)</a:t>
            </a:r>
          </a:p>
        </p:txBody>
      </p:sp>
      <p:pic>
        <p:nvPicPr>
          <p:cNvPr id="29" name="Picture 28" descr="Close up view of platelets in the blood">
            <a:extLst>
              <a:ext uri="{FF2B5EF4-FFF2-40B4-BE49-F238E27FC236}">
                <a16:creationId xmlns:a16="http://schemas.microsoft.com/office/drawing/2014/main" id="{D8D4CD07-4EF0-6726-9C24-2343D9E8F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r="3264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5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42EBC-B938-D50F-097E-D57916BD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Bleeding Control Tools When More than Direct Pressure is needed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B2081-FA0D-56CD-3067-F653E6ED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Tourniquet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Israeli Pressure Bandage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QuikClot</a:t>
            </a:r>
            <a:endParaRPr lang="en-US" sz="2400" dirty="0"/>
          </a:p>
        </p:txBody>
      </p:sp>
      <p:pic>
        <p:nvPicPr>
          <p:cNvPr id="11266" name="Picture 2" descr="Amazon.com: Tourniquet, 1 pack - The Fastest, Safest, Most Effective Combat  Hemostatic Control Single-Handed Application for Military Tactical First  Aid Medical Battle Tourniquets : Industrial &amp; Scientific">
            <a:extLst>
              <a:ext uri="{FF2B5EF4-FFF2-40B4-BE49-F238E27FC236}">
                <a16:creationId xmlns:a16="http://schemas.microsoft.com/office/drawing/2014/main" id="{3CCD815F-D1CA-634D-D7B5-4B466589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695" y="1192917"/>
            <a:ext cx="1155280" cy="21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&quot; Israeli Emergency Bandage | Chinook Medical Gear">
            <a:extLst>
              <a:ext uri="{FF2B5EF4-FFF2-40B4-BE49-F238E27FC236}">
                <a16:creationId xmlns:a16="http://schemas.microsoft.com/office/drawing/2014/main" id="{98ECDF27-6B65-D63E-831D-6A5C4C08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56" y="3931449"/>
            <a:ext cx="2475819" cy="24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QuickClot Bleeding Control Dressing | Hemostatic Gauze">
            <a:extLst>
              <a:ext uri="{FF2B5EF4-FFF2-40B4-BE49-F238E27FC236}">
                <a16:creationId xmlns:a16="http://schemas.microsoft.com/office/drawing/2014/main" id="{F9DF51FC-8614-A629-C3BD-36F926BB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57" y="20375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11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403B0-0F4C-6568-3BF6-BB887CF5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ourniquet: Combat Medical Tourniquet, Emergency Tourniquets, Military ...">
            <a:extLst>
              <a:ext uri="{FF2B5EF4-FFF2-40B4-BE49-F238E27FC236}">
                <a16:creationId xmlns:a16="http://schemas.microsoft.com/office/drawing/2014/main" id="{235FB591-3587-284F-D66B-6A6D8D27C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6424"/>
            <a:ext cx="7214616" cy="4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24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65305A-26F6-F719-7CC0-1C0BCFD6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8A8CA1-3380-5D8E-6ED5-06CF6E4576A5}"/>
              </a:ext>
            </a:extLst>
          </p:cNvPr>
          <p:cNvSpPr>
            <a:spLocks/>
          </p:cNvSpPr>
          <p:nvPr/>
        </p:nvSpPr>
        <p:spPr>
          <a:xfrm>
            <a:off x="1155548" y="2217343"/>
            <a:ext cx="5125509" cy="395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When to Use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Squirting blood – Don’t hesitate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Direct pressure is not working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 amputation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You are overwhelmed with the amount of blood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39F480-4F22-F179-B202-429D54D70E22}"/>
              </a:ext>
            </a:extLst>
          </p:cNvPr>
          <p:cNvSpPr>
            <a:spLocks/>
          </p:cNvSpPr>
          <p:nvPr/>
        </p:nvSpPr>
        <p:spPr>
          <a:xfrm>
            <a:off x="6882679" y="2612571"/>
            <a:ext cx="4820250" cy="3692813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NOT to use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bleeding is not on an extremity </a:t>
            </a: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direct pressure is working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210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5D5ABE-AAE9-73F9-98CC-A03399A8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How To Apply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2D86E4-CEEC-CEF8-828B-3865A048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US" sz="2400" dirty="0"/>
              <a:t>High and tight</a:t>
            </a:r>
          </a:p>
          <a:p>
            <a:r>
              <a:rPr lang="en-US" sz="2400" dirty="0"/>
              <a:t>Prior to tightening the windlass, only one finger should be allowed to fit between the tourniquet and the limb</a:t>
            </a:r>
          </a:p>
          <a:p>
            <a:r>
              <a:rPr lang="en-US" sz="2400" dirty="0"/>
              <a:t>Tighten the windlass until blood is no longer flowing, squirting, or limb is pulseless </a:t>
            </a:r>
          </a:p>
          <a:p>
            <a:r>
              <a:rPr lang="en-US" sz="2400" dirty="0"/>
              <a:t>Secure the windlass in the slot </a:t>
            </a:r>
          </a:p>
          <a:p>
            <a:r>
              <a:rPr lang="en-US" sz="2400" dirty="0"/>
              <a:t>Call 911</a:t>
            </a:r>
          </a:p>
          <a:p>
            <a:pPr marL="0" indent="0">
              <a:buNone/>
            </a:pPr>
            <a:endParaRPr lang="en-US" sz="2400" dirty="0">
              <a:hlinkClick r:id="" action="ppaction://noaction"/>
            </a:endParaRPr>
          </a:p>
          <a:p>
            <a:r>
              <a:rPr lang="en-US" sz="2400" dirty="0">
                <a:hlinkClick r:id="" action="ppaction://noaction"/>
              </a:rPr>
              <a:t>https://youtu.be/1izlp-v6WSk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9282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91" name="Rectangle 619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w Tactical Trauma Treatment Israeli Bandage T3 - 4&quot;: Amazon.ca ...">
            <a:extLst>
              <a:ext uri="{FF2B5EF4-FFF2-40B4-BE49-F238E27FC236}">
                <a16:creationId xmlns:a16="http://schemas.microsoft.com/office/drawing/2014/main" id="{A4499625-8D31-0198-445D-26CCB7C6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8285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92" name="Freeform: Shape 619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93" name="Freeform: Shape 619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9ECB1-A860-2480-312F-020552D8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Israeli Pressure Bandage</a:t>
            </a:r>
          </a:p>
        </p:txBody>
      </p:sp>
      <p:sp>
        <p:nvSpPr>
          <p:cNvPr id="6194" name="Rectangle 619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95" name="Rectangle 619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25FD2-79E0-FBEC-BF1D-DCB97A735F2A}"/>
              </a:ext>
            </a:extLst>
          </p:cNvPr>
          <p:cNvSpPr>
            <a:spLocks/>
          </p:cNvSpPr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highlight>
                <a:srgbClr val="FFFFFF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highlight>
                  <a:srgbClr val="FFFFFF"/>
                </a:highlight>
              </a:rPr>
              <a:t>Uses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Stab wounds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Junctional wounds (near shoulders and groin)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Deep venous bleeds (dark, oozing blood) that do not need a tourniquet 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To hold pressure while attending to other injuries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 *Not interchangeable with tourniquet *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2FABBC-C329-699E-D890-B49087B135E8}"/>
              </a:ext>
            </a:extLst>
          </p:cNvPr>
          <p:cNvSpPr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1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3BCC32-4023-046A-B68D-66A4003B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Use an Israeli Pressure Bandage</a:t>
            </a:r>
          </a:p>
        </p:txBody>
      </p:sp>
      <p:pic>
        <p:nvPicPr>
          <p:cNvPr id="4098" name="Picture 2" descr="Israeli Bandage 4 inch Sterile Compression Wound Wrap - SGT TROYS">
            <a:extLst>
              <a:ext uri="{FF2B5EF4-FFF2-40B4-BE49-F238E27FC236}">
                <a16:creationId xmlns:a16="http://schemas.microsoft.com/office/drawing/2014/main" id="{AC45C346-A673-8851-2749-99BCA580B4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046" y="643466"/>
            <a:ext cx="6649240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3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93E09-EC2B-EDDE-9B62-6E21A6D3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Who We Are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4408E-E9B9-DA74-AB0E-11F1A223C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94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ECFBF1B-A120-6AD0-7563-789156111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123445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28428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7E676-566C-18A6-9845-40AFF256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4" y="1412488"/>
            <a:ext cx="3312846" cy="4363844"/>
          </a:xfrm>
        </p:spPr>
        <p:txBody>
          <a:bodyPr anchor="t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QuikClot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D8B72-2F5F-2426-44DA-2BA64DAF4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Advantages</a:t>
            </a:r>
          </a:p>
          <a:p>
            <a:pPr lvl="1"/>
            <a:r>
              <a:rPr lang="en-US" sz="2000" dirty="0"/>
              <a:t>Accelerates clotting</a:t>
            </a:r>
          </a:p>
          <a:p>
            <a:pPr lvl="1"/>
            <a:r>
              <a:rPr lang="en-US" sz="2000" dirty="0"/>
              <a:t>Controls bleeding faster</a:t>
            </a:r>
          </a:p>
          <a:p>
            <a:pPr lvl="1"/>
            <a:r>
              <a:rPr lang="en-US" sz="2000" dirty="0"/>
              <a:t>Strengthens clot formation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Cautions</a:t>
            </a:r>
          </a:p>
          <a:p>
            <a:pPr lvl="1"/>
            <a:r>
              <a:rPr lang="en-US" sz="2000" dirty="0"/>
              <a:t>Not used in place of tourniquet</a:t>
            </a:r>
          </a:p>
          <a:p>
            <a:pPr lvl="1"/>
            <a:r>
              <a:rPr lang="en-US" sz="2000" dirty="0"/>
              <a:t>Not for internal use unless properly trained </a:t>
            </a:r>
          </a:p>
          <a:p>
            <a:pPr lvl="1"/>
            <a:endParaRPr lang="en-US" sz="20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29523-7FD8-4AD2-C52F-0A653D879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How to use</a:t>
            </a:r>
          </a:p>
          <a:p>
            <a:pPr lvl="1"/>
            <a:r>
              <a:rPr lang="en-US" sz="2000" dirty="0"/>
              <a:t>Wipe off blood on surface of bleeding area</a:t>
            </a:r>
          </a:p>
          <a:p>
            <a:pPr lvl="1"/>
            <a:r>
              <a:rPr lang="en-US" sz="2000" dirty="0"/>
              <a:t>Place on bleed</a:t>
            </a:r>
          </a:p>
          <a:p>
            <a:pPr lvl="1"/>
            <a:r>
              <a:rPr lang="en-US" sz="2000" dirty="0"/>
              <a:t>Hold pressure for 5 mins or wrap it with roller gauze or Israeli Bandage</a:t>
            </a:r>
          </a:p>
          <a:p>
            <a:pPr lvl="1"/>
            <a:r>
              <a:rPr lang="en-US" sz="2000" dirty="0"/>
              <a:t>Call 911</a:t>
            </a:r>
          </a:p>
        </p:txBody>
      </p:sp>
    </p:spTree>
    <p:extLst>
      <p:ext uri="{BB962C8B-B14F-4D97-AF65-F5344CB8AC3E}">
        <p14:creationId xmlns:p14="http://schemas.microsoft.com/office/powerpoint/2010/main" val="3165493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719A2-5AD2-74D5-8B64-02592BF9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dirty="0"/>
              <a:t>Summary</a:t>
            </a:r>
          </a:p>
        </p:txBody>
      </p:sp>
      <p:sp>
        <p:nvSpPr>
          <p:cNvPr id="6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20C27-8141-FAFA-DA9A-5C677D3A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553953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dirty="0"/>
              <a:t>Preparedness mindset…lifelong</a:t>
            </a:r>
          </a:p>
          <a:p>
            <a:r>
              <a:rPr lang="en-US" sz="2200" b="1" dirty="0"/>
              <a:t>Become your own first responder</a:t>
            </a:r>
          </a:p>
          <a:p>
            <a:r>
              <a:rPr lang="en-US" sz="2200" b="1" dirty="0"/>
              <a:t>Disasters: Natural &amp; Non-Natural</a:t>
            </a:r>
          </a:p>
          <a:p>
            <a:r>
              <a:rPr lang="en-US" sz="2200" b="1" dirty="0"/>
              <a:t>Personal and family preparedness</a:t>
            </a:r>
          </a:p>
          <a:p>
            <a:r>
              <a:rPr lang="en-US" sz="2200" b="1" dirty="0"/>
              <a:t>Medical supplies for airway &amp; bleeding control</a:t>
            </a:r>
          </a:p>
          <a:p>
            <a:r>
              <a:rPr lang="en-US" sz="2200" b="1" dirty="0"/>
              <a:t>Get Home Bag / Grab &amp; Go Bag – Great Gifts!</a:t>
            </a:r>
          </a:p>
          <a:p>
            <a:pPr marL="0" indent="0">
              <a:buNone/>
            </a:pP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1329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116285"/>
            <a:ext cx="6455229" cy="106067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b="1" dirty="0"/>
              <a:t>Presented by:</a:t>
            </a:r>
          </a:p>
          <a:p>
            <a:r>
              <a:rPr lang="en-US" sz="2000" b="1" dirty="0"/>
              <a:t>Greg C. Johnston, Commissioner/VP, CE-Bar Fire Dept  </a:t>
            </a:r>
          </a:p>
          <a:p>
            <a:r>
              <a:rPr lang="en-US" sz="2000" b="1" dirty="0"/>
              <a:t>Travis County Emergency Services District No. 10</a:t>
            </a:r>
          </a:p>
        </p:txBody>
      </p:sp>
    </p:spTree>
    <p:extLst>
      <p:ext uri="{BB962C8B-B14F-4D97-AF65-F5344CB8AC3E}">
        <p14:creationId xmlns:p14="http://schemas.microsoft.com/office/powerpoint/2010/main" val="3452637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0D13-E598-D0FA-A99F-4B00C0D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752849"/>
            <a:ext cx="2754086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Travis County</a:t>
            </a:r>
          </a:p>
        </p:txBody>
      </p:sp>
      <p:pic>
        <p:nvPicPr>
          <p:cNvPr id="9220" name="Picture 4" descr="GALLERY: Texas A&amp;M Task Force 1 Search and Rescue Exercise 2024">
            <a:extLst>
              <a:ext uri="{FF2B5EF4-FFF2-40B4-BE49-F238E27FC236}">
                <a16:creationId xmlns:a16="http://schemas.microsoft.com/office/drawing/2014/main" id="{C82946D1-829F-4E4C-D0A0-7302C606A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5" b="2166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36DE-FAC0-8336-76B4-3B9F837E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448" y="3752849"/>
            <a:ext cx="8552538" cy="2637064"/>
          </a:xfrm>
        </p:spPr>
        <p:txBody>
          <a:bodyPr anchor="ctr">
            <a:normAutofit/>
          </a:bodyPr>
          <a:lstStyle/>
          <a:p>
            <a:r>
              <a:rPr lang="en-US" sz="1700" dirty="0"/>
              <a:t>Divided into 13 ESDs surrounding the City of Austin</a:t>
            </a:r>
          </a:p>
          <a:p>
            <a:r>
              <a:rPr lang="en-US" sz="1700" dirty="0"/>
              <a:t>Neighboring departments – Westlake (ESD 9), Lake Travis (ESD 6), Oak Hill (ESD 3), AFD</a:t>
            </a:r>
          </a:p>
          <a:p>
            <a:r>
              <a:rPr lang="en-US" sz="1700" dirty="0"/>
              <a:t>Auto-aid partnership and response (4-5 agencies for high priority incidents)</a:t>
            </a:r>
          </a:p>
          <a:p>
            <a:r>
              <a:rPr lang="en-US" sz="1700" dirty="0"/>
              <a:t>Box Alarm – 4 Engines, 2 Trucks, 2 Bat Chiefs </a:t>
            </a:r>
          </a:p>
          <a:p>
            <a:r>
              <a:rPr lang="en-US" sz="1700" dirty="0"/>
              <a:t>Brush Alarm– 4 Brush Trucks, 2 Engines, 1 Tender, 2 Bat Chiefs</a:t>
            </a:r>
          </a:p>
          <a:p>
            <a:r>
              <a:rPr lang="en-US" sz="1700" dirty="0"/>
              <a:t>WUI Task Force – 4 Engines, 1 Aerial</a:t>
            </a:r>
          </a:p>
        </p:txBody>
      </p:sp>
    </p:spTree>
    <p:extLst>
      <p:ext uri="{BB962C8B-B14F-4D97-AF65-F5344CB8AC3E}">
        <p14:creationId xmlns:p14="http://schemas.microsoft.com/office/powerpoint/2010/main" val="323279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Questions">
            <a:extLst>
              <a:ext uri="{FF2B5EF4-FFF2-40B4-BE49-F238E27FC236}">
                <a16:creationId xmlns:a16="http://schemas.microsoft.com/office/drawing/2014/main" id="{ED06CFD1-6DB9-D203-2937-9906939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Your Meeting Facility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Restrooms</a:t>
            </a:r>
          </a:p>
          <a:p>
            <a:r>
              <a:rPr lang="en-US" sz="2200">
                <a:solidFill>
                  <a:srgbClr val="FFFFFF"/>
                </a:solidFill>
              </a:rPr>
              <a:t>Water</a:t>
            </a:r>
          </a:p>
          <a:p>
            <a:r>
              <a:rPr lang="en-US" sz="2200">
                <a:solidFill>
                  <a:srgbClr val="FFFFFF"/>
                </a:solidFill>
              </a:rPr>
              <a:t>Breaks</a:t>
            </a:r>
          </a:p>
          <a:p>
            <a:r>
              <a:rPr lang="en-US" sz="2200">
                <a:solidFill>
                  <a:srgbClr val="FFFFFF"/>
                </a:solidFill>
              </a:rPr>
              <a:t>Questions</a:t>
            </a:r>
          </a:p>
          <a:p>
            <a:r>
              <a:rPr lang="en-US" sz="2200">
                <a:solidFill>
                  <a:srgbClr val="FFFFFF"/>
                </a:solidFill>
              </a:rPr>
              <a:t>Emergency Evacuation</a:t>
            </a:r>
          </a:p>
          <a:p>
            <a:r>
              <a:rPr lang="en-US" sz="2200">
                <a:solidFill>
                  <a:srgbClr val="FFFFFF"/>
                </a:solidFill>
              </a:rPr>
              <a:t>Incident Action Plan</a:t>
            </a:r>
          </a:p>
        </p:txBody>
      </p:sp>
    </p:spTree>
    <p:extLst>
      <p:ext uri="{BB962C8B-B14F-4D97-AF65-F5344CB8AC3E}">
        <p14:creationId xmlns:p14="http://schemas.microsoft.com/office/powerpoint/2010/main" val="59178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5657</TotalTime>
  <Words>2490</Words>
  <Application>Microsoft Office PowerPoint</Application>
  <PresentationFormat>Widescreen</PresentationFormat>
  <Paragraphs>469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Aptos</vt:lpstr>
      <vt:lpstr>Aptos Display</vt:lpstr>
      <vt:lpstr>Arial</vt:lpstr>
      <vt:lpstr>Calibri</vt:lpstr>
      <vt:lpstr>Office Theme</vt:lpstr>
      <vt:lpstr> </vt:lpstr>
      <vt:lpstr>Preparedness Mindset</vt:lpstr>
      <vt:lpstr>“Rule of Threes”</vt:lpstr>
      <vt:lpstr>Preparedness Mindset</vt:lpstr>
      <vt:lpstr>PowerPoint Presentation</vt:lpstr>
      <vt:lpstr>DISASTER PREPAREDNESS</vt:lpstr>
      <vt:lpstr>Who We Are</vt:lpstr>
      <vt:lpstr>Travis County</vt:lpstr>
      <vt:lpstr>Your Meeting Facility</vt:lpstr>
      <vt:lpstr>Why We’re Here</vt:lpstr>
      <vt:lpstr>Overview</vt:lpstr>
      <vt:lpstr>Objectives</vt:lpstr>
      <vt:lpstr>RECENT DISASTERS</vt:lpstr>
      <vt:lpstr>Winter Storms</vt:lpstr>
      <vt:lpstr>Winter Storms</vt:lpstr>
      <vt:lpstr>Winter Storms</vt:lpstr>
      <vt:lpstr>Winter Storms</vt:lpstr>
      <vt:lpstr>Power Outages</vt:lpstr>
      <vt:lpstr>Power Outages</vt:lpstr>
      <vt:lpstr>Power Outages</vt:lpstr>
      <vt:lpstr>Power Outages</vt:lpstr>
      <vt:lpstr>Extreme Heat</vt:lpstr>
      <vt:lpstr>Extreme Heat</vt:lpstr>
      <vt:lpstr>Extreme Heat</vt:lpstr>
      <vt:lpstr>Extreme Heat</vt:lpstr>
      <vt:lpstr>Wildfire</vt:lpstr>
      <vt:lpstr>Wildfire</vt:lpstr>
      <vt:lpstr>Wildfire</vt:lpstr>
      <vt:lpstr>Wildfire</vt:lpstr>
      <vt:lpstr>Wildfire</vt:lpstr>
      <vt:lpstr>Severe Storms &amp; Flooding</vt:lpstr>
      <vt:lpstr>Severe Storms &amp; Flooding</vt:lpstr>
      <vt:lpstr>Severe Storms &amp; Flooding</vt:lpstr>
      <vt:lpstr>Severe Storms &amp; Flooding </vt:lpstr>
      <vt:lpstr>Residential Fires</vt:lpstr>
      <vt:lpstr>Residential Fires</vt:lpstr>
      <vt:lpstr>Ignition to Flashover UL Demo side by side Natural vs Synthetics 5 min vs 30 min to Flashover!</vt:lpstr>
      <vt:lpstr>Residential Fires</vt:lpstr>
      <vt:lpstr>Residential Fires</vt:lpstr>
      <vt:lpstr>PERSONAL &amp; FAMILY PREPAREDNESS</vt:lpstr>
      <vt:lpstr>Make a Plan</vt:lpstr>
      <vt:lpstr>Make a Plan</vt:lpstr>
      <vt:lpstr>         Water IS LIFE! </vt:lpstr>
      <vt:lpstr>PowerPoint Presentation</vt:lpstr>
      <vt:lpstr>PowerPoint Presentation</vt:lpstr>
      <vt:lpstr>PowerPoint Presentation</vt:lpstr>
      <vt:lpstr>Build an Emergency Kit</vt:lpstr>
      <vt:lpstr>Build an Emergency Kit</vt:lpstr>
      <vt:lpstr>Build an Emergency Kit</vt:lpstr>
      <vt:lpstr>Build an Emergency Kit</vt:lpstr>
      <vt:lpstr>Build an Emergency Kit</vt:lpstr>
      <vt:lpstr>Get Home Bag…Get Started!</vt:lpstr>
      <vt:lpstr>Know Your Neighbors</vt:lpstr>
      <vt:lpstr>Stay Informed</vt:lpstr>
      <vt:lpstr>Stay Informed</vt:lpstr>
      <vt:lpstr>Medical Supplies</vt:lpstr>
      <vt:lpstr>PowerPoint Presentation</vt:lpstr>
      <vt:lpstr>Airway Overview </vt:lpstr>
      <vt:lpstr>Airway Obstructions</vt:lpstr>
      <vt:lpstr>Life Vac Home Kit: For Choking</vt:lpstr>
      <vt:lpstr>Directions</vt:lpstr>
      <vt:lpstr>Opioid OD  (Fentanyl, Heroin, Pain Meds)  Dedicated to Josh Posey…</vt:lpstr>
      <vt:lpstr>Bleeding Control Overview </vt:lpstr>
      <vt:lpstr>Bleeding Control Tools When More than Direct Pressure is needed </vt:lpstr>
      <vt:lpstr>Tourniquet</vt:lpstr>
      <vt:lpstr>Tourniquet</vt:lpstr>
      <vt:lpstr>How To Apply</vt:lpstr>
      <vt:lpstr>Israeli Pressure Bandage</vt:lpstr>
      <vt:lpstr>How To Use an Israeli Pressure Bandage</vt:lpstr>
      <vt:lpstr>QuikClot</vt:lpstr>
      <vt:lpstr>Summary</vt:lpstr>
      <vt:lpstr>DISASTER  PREPAREDNESS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PREPAREDNESS</dc:title>
  <dc:creator>Brandon Burns</dc:creator>
  <cp:lastModifiedBy>Greg Johnston/USA</cp:lastModifiedBy>
  <cp:revision>6</cp:revision>
  <dcterms:created xsi:type="dcterms:W3CDTF">2024-06-27T02:00:08Z</dcterms:created>
  <dcterms:modified xsi:type="dcterms:W3CDTF">2025-05-24T18:58:42Z</dcterms:modified>
</cp:coreProperties>
</file>